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9" r:id="rId2"/>
    <p:sldId id="279" r:id="rId3"/>
    <p:sldId id="278" r:id="rId4"/>
    <p:sldId id="274" r:id="rId5"/>
    <p:sldId id="275" r:id="rId6"/>
    <p:sldId id="276" r:id="rId7"/>
    <p:sldId id="277" r:id="rId8"/>
    <p:sldId id="285" r:id="rId9"/>
    <p:sldId id="284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814"/>
    <a:srgbClr val="86EC2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mn/imgres?q=%D0%A5%D0%B0%D0%B2%D0%B0%D1%80&amp;hl=mn&amp;sa=G&amp;gbv=2&amp;biw=1261&amp;bih=466&amp;tbm=isch&amp;tbnid=lIqj-XfYfuY_TM:&amp;imgrefurl=http://police_setgelzuich.blog.gogo.mn/read/entry242121&amp;docid=K_yEM8hiPv1YUM&amp;imgurl=http://stat.gogo.mn/blog/13/57173/police_setgelzuich/Spring-in-Cleveland.jpg&amp;w=2592&amp;h=1944&amp;ei=-gqkTr3SD8KztwfW_fmlBQ&amp;zoom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mn/imgres?q=%D0%A5%D0%B0%D0%B2%D0%B0%D1%80&amp;hl=mn&amp;sa=G&amp;gbv=2&amp;biw=1261&amp;bih=466&amp;tbm=isch&amp;tbnid=-LA6bI_gK8Jn_M:&amp;imgrefurl=http://www.postnews.mn/index.php?cp=news&amp;task=view&amp;news_id=7202&amp;docid=IBuYiZNFuB2SyM&amp;imgurl=http://www.postnews.mn/postadmin/modules/spaw2/uploads/images/Khavar.jpg&amp;w=600&amp;h=449&amp;ei=-gqkTr3SD8KztwfW_fmlBQ&amp;zoom=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mn/imgres?q=%D0%A5%D0%B0%D0%B2%D0%B0%D1%80&amp;hl=mn&amp;sa=G&amp;gbv=2&amp;biw=1261&amp;bih=466&amp;tbm=isch&amp;tbnid=lIqj-XfYfuY_TM:&amp;imgrefurl=http://police_setgelzuich.blog.gogo.mn/read/entry242121&amp;docid=K_yEM8hiPv1YUM&amp;imgurl=http://stat.gogo.mn/blog/13/57173/police_setgelzuich/Spring-in-Cleveland.jpg&amp;w=2592&amp;h=1944&amp;ei=-gqkTr3SD8KztwfW_fmlBQ&amp;zoo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mn/imgres?q=%D0%A5%D0%B0%D0%B2%D0%B0%D1%80&amp;hl=mn&amp;sa=G&amp;gbv=2&amp;biw=1261&amp;bih=466&amp;tbm=isch&amp;tbnid=gW_8-UcxXX1m2M:&amp;imgrefurl=http://www.art-gallery.mn/%D0%B3%D1%80%D0%B0%D1%84%D0%B8%D0%BA-%D0%B7%D1%83%D1%80%D0%B0%D0%B3/%D1%81%D1%83%D0%B4%D0%B0%D0%BB%D0%B1%D0%B0%D1%80-%D0%B7%D1%83%D1%80%D0%B0%D0%B3?album=13&amp;gallery=1046&amp;docid=AiqTiT00JmGL9M&amp;imgurl=http://www.art-gallery.mn/wp-content/gallery/dorjhand-usan/Dorjhand%20B%20-%20Havar.jpg&amp;w=1024&amp;h=786&amp;ei=-gqkTr3SD8KztwfW_fmlBQ&amp;zoom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mn/imgres?q=%D0%A5%D0%B0%D0%B2%D0%B0%D1%80&amp;hl=mn&amp;sa=G&amp;gbv=2&amp;biw=1261&amp;bih=466&amp;tbm=isch&amp;tbnid=OhIPza_FJxK8CM:&amp;imgrefurl=http://forum.asuultserver.com/viewtopic.php?f=155&amp;t=143142&amp;docid=9Sr1jSa3u_ec5M&amp;imgurl=http://photos4.hi5.com/0084/993/479/hUwByA993479-02.jpg&amp;w=650&amp;h=487&amp;ei=-gqkTr3SD8KztwfW_fmlBQ&amp;zoom=1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mn/imgres?q=%D0%97%D1%83%D0%BD&amp;hl=mn&amp;sa=G&amp;biw=1261&amp;bih=466&amp;gbv=2&amp;tbm=isch&amp;tbnid=Tad-47U2S_3MjM:&amp;imgrefurl=http://ss102.blog.gogo.mn/read/entry20790&amp;docid=mT_KQ4tRuN9h8M&amp;imgurl=http://images.encarta.msn.com/xrefmedia/sharemed/targets/images/pho/183/18377.jpg&amp;w=468&amp;h=312&amp;ei=RQ2kTuWlLtK4tweDwfidBQ&amp;zoom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-gallery.mn/wp-content/gallery/narantsetseg-toson/Narantsetseg%20D%20-%20Tereljiin%20Namar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art-gallery.mn/wp-content/gallery/orosoo-sudaldar/Orosoo%20N%20-%20Ovol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oyuni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64" y="249381"/>
            <a:ext cx="6525491" cy="3241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n-M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Оюуны-Ундраа цогцолбор сургуулийн Түүх,Ниймийн ухааны </a:t>
            </a:r>
            <a:r>
              <a:rPr lang="mn-M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багш.Э.Эрдэнэбилэг</a:t>
            </a:r>
            <a:endParaRPr lang="en-U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4000" b="1" dirty="0" smtClean="0">
                <a:latin typeface="Arial" pitchFamily="34" charset="0"/>
                <a:cs typeface="Arial" pitchFamily="34" charset="0"/>
              </a:rPr>
              <a:t>Үйл ажиллагаа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8" y="1326524"/>
            <a:ext cx="12063211" cy="542200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500" b="1" dirty="0">
                <a:latin typeface="Arial" pitchFamily="34" charset="0"/>
                <a:cs typeface="Arial" pitchFamily="34" charset="0"/>
              </a:rPr>
              <a:t>I</a:t>
            </a:r>
            <a:r>
              <a:rPr lang="mn-MN" sz="6500" b="1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6500" b="1" dirty="0" smtClean="0">
                <a:latin typeface="Arial" pitchFamily="34" charset="0"/>
                <a:cs typeface="Arial" pitchFamily="34" charset="0"/>
              </a:rPr>
              <a:t>Баг </a:t>
            </a:r>
            <a:r>
              <a:rPr lang="mn-MN" sz="6500" b="1" dirty="0">
                <a:latin typeface="Arial" pitchFamily="34" charset="0"/>
                <a:cs typeface="Arial" pitchFamily="34" charset="0"/>
              </a:rPr>
              <a:t>:  Нүүдлийн иргэншлийн гол тулгуур болсон Мал аж ахуйн талаар ТӨМ- 1- унших </a:t>
            </a:r>
            <a:r>
              <a:rPr lang="mn-MN" sz="6500" b="1" dirty="0" smtClean="0">
                <a:latin typeface="Arial" pitchFamily="34" charset="0"/>
                <a:cs typeface="Arial" pitchFamily="34" charset="0"/>
              </a:rPr>
              <a:t>ярилцах</a:t>
            </a:r>
          </a:p>
          <a:p>
            <a:endParaRPr lang="en-US" sz="65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mn-MN" sz="65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65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mn-MN" sz="6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6500" b="1" dirty="0">
                <a:latin typeface="Arial" pitchFamily="34" charset="0"/>
                <a:cs typeface="Arial" pitchFamily="34" charset="0"/>
              </a:rPr>
              <a:t>Б</a:t>
            </a:r>
            <a:r>
              <a:rPr lang="mn-MN" sz="6500" b="1" dirty="0" smtClean="0">
                <a:latin typeface="Arial" pitchFamily="34" charset="0"/>
                <a:cs typeface="Arial" pitchFamily="34" charset="0"/>
              </a:rPr>
              <a:t>аг </a:t>
            </a:r>
            <a:r>
              <a:rPr lang="mn-MN" sz="6500" b="1" dirty="0">
                <a:latin typeface="Arial" pitchFamily="34" charset="0"/>
                <a:cs typeface="Arial" pitchFamily="34" charset="0"/>
              </a:rPr>
              <a:t>:  МАА-гаас гарган авдаг бүтээгдэхүүнүүдийг тоочин  онцлогийг тайлбарлаарай</a:t>
            </a:r>
            <a:r>
              <a:rPr lang="mn-MN" sz="6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65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mn-MN" sz="65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65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mn-MN" sz="6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6500" b="1" dirty="0">
                <a:latin typeface="Arial" pitchFamily="34" charset="0"/>
                <a:cs typeface="Arial" pitchFamily="34" charset="0"/>
              </a:rPr>
              <a:t>Б</a:t>
            </a:r>
            <a:r>
              <a:rPr lang="mn-MN" sz="6500" b="1" dirty="0" smtClean="0">
                <a:latin typeface="Arial" pitchFamily="34" charset="0"/>
                <a:cs typeface="Arial" pitchFamily="34" charset="0"/>
              </a:rPr>
              <a:t>аг</a:t>
            </a:r>
            <a:r>
              <a:rPr lang="mn-MN" sz="6500" b="1" dirty="0">
                <a:latin typeface="Arial" pitchFamily="34" charset="0"/>
                <a:cs typeface="Arial" pitchFamily="34" charset="0"/>
              </a:rPr>
              <a:t>: Морь,  тэмээ, үхэр зэрэг бод малын үүрэг ач холбогдлыг тодорхойлоорой</a:t>
            </a:r>
            <a:r>
              <a:rPr lang="mn-MN" sz="65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65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mn-MN" sz="6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mn-MN" sz="6500" b="1" dirty="0" smtClean="0">
                <a:latin typeface="Arial" pitchFamily="34" charset="0"/>
                <a:cs typeface="Arial" pitchFamily="34" charset="0"/>
              </a:rPr>
              <a:t>Жич</a:t>
            </a:r>
            <a:r>
              <a:rPr lang="mn-MN" sz="6500" b="1" dirty="0">
                <a:latin typeface="Arial" pitchFamily="34" charset="0"/>
                <a:cs typeface="Arial" pitchFamily="34" charset="0"/>
              </a:rPr>
              <a:t>: Багууд ангид байгаа биет үзүүлэнг ашиглаж болно</a:t>
            </a:r>
            <a:endParaRPr lang="en-US" sz="65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mn-MN" sz="6500" b="1" dirty="0">
                <a:latin typeface="Arial" pitchFamily="34" charset="0"/>
                <a:cs typeface="Arial" pitchFamily="34" charset="0"/>
              </a:rPr>
              <a:t> </a:t>
            </a:r>
            <a:endParaRPr lang="en-US" sz="6500" b="1" dirty="0">
              <a:latin typeface="Arial" pitchFamily="34" charset="0"/>
              <a:cs typeface="Arial" pitchFamily="34" charset="0"/>
            </a:endParaRPr>
          </a:p>
          <a:p>
            <a:r>
              <a:rPr lang="mn-MN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627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bayasgalan\Desktop\12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58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8896"/>
          </a:xfrm>
        </p:spPr>
        <p:txBody>
          <a:bodyPr>
            <a:normAutofit/>
          </a:bodyPr>
          <a:lstStyle/>
          <a:p>
            <a:pPr algn="ctr"/>
            <a:r>
              <a:rPr lang="mn-MN" sz="4400" b="1" dirty="0" smtClean="0">
                <a:latin typeface="Arial" pitchFamily="34" charset="0"/>
                <a:cs typeface="Arial" pitchFamily="34" charset="0"/>
              </a:rPr>
              <a:t>Гэрийн даалгавар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n-MN" sz="4000" b="1" dirty="0">
                <a:latin typeface="Arial" pitchFamily="34" charset="0"/>
                <a:cs typeface="Arial" pitchFamily="34" charset="0"/>
              </a:rPr>
              <a:t>Сурах бичгийн 35 дахь тал. Түүхийн олдворуудыг шинжлэн судлаарай.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mn-MN" sz="4000" b="1" dirty="0" smtClean="0">
                <a:latin typeface="Arial" pitchFamily="34" charset="0"/>
                <a:cs typeface="Arial" pitchFamily="34" charset="0"/>
              </a:rPr>
              <a:t>Түүхийн </a:t>
            </a:r>
            <a:r>
              <a:rPr lang="mn-MN" sz="4000" b="1" dirty="0">
                <a:latin typeface="Arial" pitchFamily="34" charset="0"/>
                <a:cs typeface="Arial" pitchFamily="34" charset="0"/>
              </a:rPr>
              <a:t>олдворуудыг нэрлээд ямар эх сурвалжид хамаарахыг тодорхойлоорой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6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ttp://stat.gogo.mn/news/2009/12/3/tsas-midd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g_hi" descr="http://t3.gstatic.com/images?q=tbn:ANd9GcRF0k4zT5ZTZeTwLzSA63LkNXfo6lKht7xvoz-hL0A-pns0wiAZ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2400" y="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setgel.mn/pics/boroo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650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4.bp.blogspot.com/_myyo8DvWSTw/SOl7oVtTXLI/AAAAAAAABTg/9pTwxgeZnA8/s320/Flying_birds_at_Sacramento_National_Wildlife_Refug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2400" y="3200400"/>
            <a:ext cx="568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82592" y="1764406"/>
            <a:ext cx="7997780" cy="177127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mn-MN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mn-MN" sz="5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Бидний өвөг дээдэс нүүдэлчид</a:t>
            </a:r>
          </a:p>
        </p:txBody>
      </p:sp>
    </p:spTree>
    <p:extLst>
      <p:ext uri="{BB962C8B-B14F-4D97-AF65-F5344CB8AC3E}">
        <p14:creationId xmlns:p14="http://schemas.microsoft.com/office/powerpoint/2010/main" xmlns="" val="2703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t3.gstatic.com/images?q=tbn:ANd9GcQLWmJ8D1Z2IWO2VDpXfglcTV4THTeZZsIWZPaxLMYSCvZ5CaCYno_8so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0"/>
            <a:ext cx="619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stat.gogo.mn/blog/0/38320/gumuda/IMG_73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599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1.bp.blogspot.com/_lyJT2H68YVU/SQmENbGMaJI/AAAAAAAAAI8/rmTdRXrOPy8/s320/images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317" y="3317511"/>
            <a:ext cx="619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at.gogo.mn/news/20080410/xunnn-midd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5981316" cy="3276600"/>
          </a:xfrm>
          <a:prstGeom prst="rect">
            <a:avLst/>
          </a:prstGeom>
          <a:noFill/>
        </p:spPr>
      </p:pic>
      <p:sp>
        <p:nvSpPr>
          <p:cNvPr id="2" name="Wave 1"/>
          <p:cNvSpPr/>
          <p:nvPr/>
        </p:nvSpPr>
        <p:spPr>
          <a:xfrm>
            <a:off x="1056069" y="2562896"/>
            <a:ext cx="8847786" cy="1790163"/>
          </a:xfrm>
          <a:prstGeom prst="wave">
            <a:avLst>
              <a:gd name="adj1" fmla="val 12500"/>
              <a:gd name="adj2" fmla="val 12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800" b="1" dirty="0" smtClean="0">
                <a:latin typeface="Arial" pitchFamily="34" charset="0"/>
                <a:cs typeface="Arial" pitchFamily="34" charset="0"/>
              </a:rPr>
              <a:t>Монгол орон байгаль, цаг уурын хувьд ямар онцлогтой вэ?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4778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3.gstatic.com/images?q=tbn:ANd9GcRF0k4zT5ZTZeTwLzSA63LkNXfo6lKht7xvoz-hL0A-pns0wiAZ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"/>
            <a:ext cx="6234176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3.gstatic.com/images?q=tbn:ANd9GcSnyW2Gppt5_s66frO0ldvN545hk2yDemCGf8YQ5QuBmlfU03Q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7600" y="3505200"/>
            <a:ext cx="599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0.gstatic.com/images?q=tbn:ANd9GcT-Lg4UlvcpFB5WaJ6txTlMmlHHk3WazXlyqvw8jsHpky9C-96Z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5200"/>
            <a:ext cx="619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2.gstatic.com/images?q=tbn:ANd9GcSqLom0dPZFVlMLhLTP4l0lxKoNYgVop6j92uErNHjAwYyfMIw7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7600" y="0"/>
            <a:ext cx="599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ave 1"/>
          <p:cNvSpPr/>
          <p:nvPr/>
        </p:nvSpPr>
        <p:spPr>
          <a:xfrm>
            <a:off x="3923792" y="2779776"/>
            <a:ext cx="4547616" cy="1072896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Монголчуудын хавар нутагладаг газрыг юу гэж нэрлэдэг вэ?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1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RCUz7BIB7VydWsC08hU0Kjg4wzBTyc6cALV7KG1f4CBMMKUb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5994400" cy="3505200"/>
          </a:xfrm>
          <a:prstGeom prst="rect">
            <a:avLst/>
          </a:prstGeom>
          <a:noFill/>
        </p:spPr>
      </p:pic>
      <p:pic>
        <p:nvPicPr>
          <p:cNvPr id="4" name="rg_hi" descr="http://t2.gstatic.com/images?q=tbn:ANd9GcSCATx6BHLy_loI8SBpbZA3IT16noHsL7zjg00r0Zi75hYRTm6OF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9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songino.az.mn/images/news/songino/songino_new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0"/>
            <a:ext cx="619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1.bp.blogspot.com/_mc6TDqfJwsQ/Sp06lh-rkJI/AAAAAAAABIQ/Bl7b01wjuzY/s400/IMG_22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4400" y="3276600"/>
            <a:ext cx="619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ave 1"/>
          <p:cNvSpPr/>
          <p:nvPr/>
        </p:nvSpPr>
        <p:spPr>
          <a:xfrm>
            <a:off x="3779520" y="2770632"/>
            <a:ext cx="4242816" cy="1011936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Монголчуудын зун нутагладаг газрыг юу гэж нэрлэдэг вэ?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1335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TopImg" descr="http://www.art-gallery.mn/wp-content/gallery/batmonh-usan/copy_0_Batmonh%20Ch%20-%20Nam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0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Д.Наранцэцэг - Тэрэлжийн намар">
            <a:hlinkClick r:id="rId3" tooltip="&quot;Бүтээсэн он: 2000&lt;br&gt;&#10;60х40 см&lt;br&gt;&#10;Материал: Уран зураг Тос, зотон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650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1.gstatic.com/images?q=tbn:ANd9GcSNlgjXIrlJ903B2yrLgnje6g_yrd2rq2vDa4NHr1NZZaN-R7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0" y="3276600"/>
            <a:ext cx="5689600" cy="3617260"/>
          </a:xfrm>
          <a:prstGeom prst="rect">
            <a:avLst/>
          </a:prstGeom>
          <a:noFill/>
        </p:spPr>
      </p:pic>
      <p:pic>
        <p:nvPicPr>
          <p:cNvPr id="1028" name="Picture 4" descr="http://stat.gogo.mn/blog/11/32151/turihan/262737-10-autumn-de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2400" y="0"/>
            <a:ext cx="5689600" cy="3276600"/>
          </a:xfrm>
          <a:prstGeom prst="rect">
            <a:avLst/>
          </a:prstGeom>
          <a:noFill/>
        </p:spPr>
      </p:pic>
      <p:sp>
        <p:nvSpPr>
          <p:cNvPr id="2" name="Wave 1"/>
          <p:cNvSpPr/>
          <p:nvPr/>
        </p:nvSpPr>
        <p:spPr>
          <a:xfrm>
            <a:off x="4376928" y="2642616"/>
            <a:ext cx="4206240" cy="1267968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Монголчуудын намар нутагладаг газрыг юу гэж нэрлэдэг вэ?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09115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rt-gallery.mn/wp-content/gallery/rentsen-toson/Rentsen%20S%20-%20Ovoljo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9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l_fi" descr="http://www.migrantok.org/mongolia/files/thumbs/t_237437232_46bcbb821a_c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00" y="0"/>
            <a:ext cx="589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Н.Оросоо - Өвөл">
            <a:hlinkClick r:id="rId4" tooltip="&quot;Тайлбар: Говийн өвлийн байгалийг орчин тойрны уул, бут сөөг, хоёр тэмээтэйгээр дүрсэлсэн&lt;br&gt;&#10;Бүтээсэн он: 1999&lt;br&gt;&#10;Хэмжээ: 70х48 см&lt;br&gt;&#10;Материал: Усан будаг, гознак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650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inet.mn/ispages/isimage/inetnews/35bci14/242_3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200" y="3276600"/>
            <a:ext cx="589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ave 1"/>
          <p:cNvSpPr/>
          <p:nvPr/>
        </p:nvSpPr>
        <p:spPr>
          <a:xfrm>
            <a:off x="4291584" y="2694432"/>
            <a:ext cx="3962400" cy="1267968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Монголчуудын өвөл нутагладаг газрыг юу гэж нэрлэдэг вэ?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44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4851"/>
            <a:ext cx="8596668" cy="721217"/>
          </a:xfrm>
        </p:spPr>
        <p:txBody>
          <a:bodyPr>
            <a:noAutofit/>
          </a:bodyPr>
          <a:lstStyle/>
          <a:p>
            <a:pPr algn="ctr"/>
            <a:r>
              <a:rPr lang="mn-MN" sz="4800" b="1" dirty="0">
                <a:latin typeface="Arial" pitchFamily="34" charset="0"/>
                <a:cs typeface="Arial" pitchFamily="34" charset="0"/>
              </a:rPr>
              <a:t>Таамаглал </a:t>
            </a:r>
            <a:r>
              <a:rPr lang="mn-MN" sz="4800" b="1" dirty="0" smtClean="0">
                <a:latin typeface="Arial" pitchFamily="34" charset="0"/>
                <a:cs typeface="Arial" pitchFamily="34" charset="0"/>
              </a:rPr>
              <a:t>дэв</a:t>
            </a:r>
            <a:r>
              <a:rPr lang="mn-MN" sz="4800" b="1" dirty="0">
                <a:latin typeface="Arial" pitchFamily="34" charset="0"/>
                <a:cs typeface="Arial" pitchFamily="34" charset="0"/>
              </a:rPr>
              <a:t>ш</a:t>
            </a:r>
            <a:r>
              <a:rPr lang="mn-MN" sz="4800" b="1" dirty="0" smtClean="0">
                <a:latin typeface="Arial" pitchFamily="34" charset="0"/>
                <a:cs typeface="Arial" pitchFamily="34" charset="0"/>
              </a:rPr>
              <a:t>үүлцгээе</a:t>
            </a:r>
            <a:r>
              <a:rPr lang="mn-MN" sz="4800" b="1" dirty="0">
                <a:latin typeface="Arial" pitchFamily="34" charset="0"/>
                <a:cs typeface="Arial" pitchFamily="34" charset="0"/>
              </a:rPr>
              <a:t>.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76518" y="1197735"/>
            <a:ext cx="1141068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mn-MN" sz="5400" b="1" dirty="0">
                <a:latin typeface="Arial" pitchFamily="34" charset="0"/>
                <a:cs typeface="Arial" pitchFamily="34" charset="0"/>
              </a:rPr>
              <a:t>Монголчууд  яагаад нүүдэллэж амьдрах болсон бэ? Нүүдэлчин гэж нэрлэх болсны учир юу вэ?  Та нарт ямар асуулт асуудал үүссэн бэ? Таамаглал </a:t>
            </a:r>
            <a:r>
              <a:rPr lang="mn-MN" sz="5400" b="1" dirty="0" smtClean="0">
                <a:latin typeface="Arial" pitchFamily="34" charset="0"/>
                <a:cs typeface="Arial" pitchFamily="34" charset="0"/>
              </a:rPr>
              <a:t>дэвшүүлцгээе.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9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4546"/>
            <a:ext cx="8596668" cy="759854"/>
          </a:xfrm>
        </p:spPr>
        <p:txBody>
          <a:bodyPr>
            <a:noAutofit/>
          </a:bodyPr>
          <a:lstStyle/>
          <a:p>
            <a:pPr algn="ctr"/>
            <a:r>
              <a:rPr lang="mn-MN" sz="6000" b="1" dirty="0" smtClean="0">
                <a:latin typeface="Arial" pitchFamily="34" charset="0"/>
                <a:cs typeface="Arial" pitchFamily="34" charset="0"/>
              </a:rPr>
              <a:t>Мал аж ахуйн үүсэл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851" y="1455313"/>
            <a:ext cx="115781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Монгол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нутгийн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эрс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тэс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байгалийн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онцлогт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зохицсон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мал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сүргийг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эрхлэн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хөтлөх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арга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ухаан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бий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болсноор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НТ</a:t>
            </a:r>
            <a:r>
              <a:rPr lang="mn-MN" sz="5400" b="1" dirty="0">
                <a:latin typeface="Arial" pitchFamily="34" charset="0"/>
                <a:cs typeface="Arial" pitchFamily="34" charset="0"/>
              </a:rPr>
              <a:t>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II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мянганы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хагаст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Монгол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нутагт</a:t>
            </a:r>
            <a:r>
              <a:rPr lang="mn-MN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54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үүдлийн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МАА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үүсчээ</a:t>
            </a:r>
            <a:r>
              <a:rPr lang="mn-MN" sz="5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9022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159</Words>
  <Application>Microsoft Office PowerPoint</Application>
  <PresentationFormat>Custom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Таамаглал дэвшүүлцгээе.</vt:lpstr>
      <vt:lpstr>Мал аж ахуйн үүсэл</vt:lpstr>
      <vt:lpstr>Үйл ажиллагаа </vt:lpstr>
      <vt:lpstr>Slide 11</vt:lpstr>
      <vt:lpstr>Гэрийн даалгавар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22a</dc:creator>
  <cp:lastModifiedBy>munhuu</cp:lastModifiedBy>
  <cp:revision>52</cp:revision>
  <dcterms:created xsi:type="dcterms:W3CDTF">2013-07-18T07:44:26Z</dcterms:created>
  <dcterms:modified xsi:type="dcterms:W3CDTF">2019-10-09T18:22:31Z</dcterms:modified>
</cp:coreProperties>
</file>