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63" r:id="rId4"/>
    <p:sldId id="262" r:id="rId5"/>
    <p:sldId id="256" r:id="rId6"/>
    <p:sldId id="266" r:id="rId7"/>
    <p:sldId id="265" r:id="rId8"/>
    <p:sldId id="260" r:id="rId9"/>
    <p:sldId id="267" r:id="rId10"/>
    <p:sldId id="259" r:id="rId11"/>
    <p:sldId id="269" r:id="rId12"/>
    <p:sldId id="268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00FFFF"/>
    <a:srgbClr val="0066FF"/>
    <a:srgbClr val="FF99CC"/>
    <a:srgbClr val="66FF99"/>
    <a:srgbClr val="3399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658" autoAdjust="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3" descr="C:\Documents and Settings\Rami\Desktop\Ramis Work\PresPro\Templates_07_July_2004\Biotech\JPGS\PPP_SBIOT_TLE_DNA_Structur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80225"/>
          </a:xfrm>
          <a:prstGeom prst="rect">
            <a:avLst/>
          </a:prstGeom>
          <a:solidFill>
            <a:srgbClr val="336699"/>
          </a:solidFill>
          <a:ln w="9525">
            <a:solidFill>
              <a:srgbClr val="339966"/>
            </a:solidFill>
            <a:miter lim="800000"/>
            <a:headEnd/>
            <a:tailEnd/>
          </a:ln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05933" y="1011272"/>
            <a:ext cx="6250927" cy="1880534"/>
          </a:xfrm>
        </p:spPr>
        <p:txBody>
          <a:bodyPr/>
          <a:lstStyle>
            <a:lvl1pPr algn="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8847" y="3029512"/>
            <a:ext cx="6193722" cy="1308198"/>
          </a:xfrm>
        </p:spPr>
        <p:txBody>
          <a:bodyPr/>
          <a:lstStyle>
            <a:lvl1pPr marL="0" indent="0" algn="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0" y="6707188"/>
            <a:ext cx="1905000" cy="165100"/>
          </a:xfrm>
        </p:spPr>
        <p:txBody>
          <a:bodyPr/>
          <a:lstStyle>
            <a:lvl1pPr>
              <a:defRPr sz="1100" smtClean="0"/>
            </a:lvl1pPr>
          </a:lstStyle>
          <a:p>
            <a:fld id="{9E4CB04B-FE35-4F31-B766-D3F50C65B19E}" type="datetimeFigureOut">
              <a:rPr lang="en-US" smtClean="0"/>
              <a:pPr/>
              <a:t>5/6/2010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692900"/>
            <a:ext cx="2895600" cy="165100"/>
          </a:xfrm>
        </p:spPr>
        <p:txBody>
          <a:bodyPr/>
          <a:lstStyle>
            <a:lvl1pPr>
              <a:defRPr sz="1100" smtClean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239000" y="6692900"/>
            <a:ext cx="1905000" cy="165100"/>
          </a:xfrm>
        </p:spPr>
        <p:txBody>
          <a:bodyPr/>
          <a:lstStyle>
            <a:lvl1pPr>
              <a:defRPr sz="1100" smtClean="0">
                <a:solidFill>
                  <a:schemeClr val="tx1"/>
                </a:solidFill>
              </a:defRPr>
            </a:lvl1pPr>
          </a:lstStyle>
          <a:p>
            <a:fld id="{A4644051-9502-4A56-B4A7-0B527CC1F0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4CB04B-FE35-4F31-B766-D3F50C65B19E}" type="datetimeFigureOut">
              <a:rPr lang="en-US" smtClean="0"/>
              <a:pPr/>
              <a:t>5/6/2010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644051-9502-4A56-B4A7-0B527CC1F0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31544" y="137705"/>
            <a:ext cx="1956364" cy="640328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62451" y="137705"/>
            <a:ext cx="5731804" cy="640328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4CB04B-FE35-4F31-B766-D3F50C65B19E}" type="datetimeFigureOut">
              <a:rPr lang="en-US" smtClean="0"/>
              <a:pPr/>
              <a:t>5/6/2010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644051-9502-4A56-B4A7-0B527CC1F0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4CB04B-FE35-4F31-B766-D3F50C65B19E}" type="datetimeFigureOut">
              <a:rPr lang="en-US" smtClean="0"/>
              <a:pPr/>
              <a:t>5/6/2010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644051-9502-4A56-B4A7-0B527CC1F0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96" y="4406563"/>
            <a:ext cx="7772543" cy="1362706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96" y="2906151"/>
            <a:ext cx="7772543" cy="1500412"/>
          </a:xfrm>
        </p:spPr>
        <p:txBody>
          <a:bodyPr anchor="b"/>
          <a:lstStyle>
            <a:lvl1pPr marL="0" indent="0">
              <a:buNone/>
              <a:defRPr sz="1800"/>
            </a:lvl1pPr>
            <a:lvl2pPr marL="412394" indent="0">
              <a:buNone/>
              <a:defRPr sz="1600"/>
            </a:lvl2pPr>
            <a:lvl3pPr marL="824789" indent="0">
              <a:buNone/>
              <a:defRPr sz="1400"/>
            </a:lvl3pPr>
            <a:lvl4pPr marL="1237183" indent="0">
              <a:buNone/>
              <a:defRPr sz="1300"/>
            </a:lvl4pPr>
            <a:lvl5pPr marL="1649578" indent="0">
              <a:buNone/>
              <a:defRPr sz="1300"/>
            </a:lvl5pPr>
            <a:lvl6pPr marL="2061972" indent="0">
              <a:buNone/>
              <a:defRPr sz="1300"/>
            </a:lvl6pPr>
            <a:lvl7pPr marL="2474366" indent="0">
              <a:buNone/>
              <a:defRPr sz="1300"/>
            </a:lvl7pPr>
            <a:lvl8pPr marL="2886761" indent="0">
              <a:buNone/>
              <a:defRPr sz="1300"/>
            </a:lvl8pPr>
            <a:lvl9pPr marL="3299155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4CB04B-FE35-4F31-B766-D3F50C65B19E}" type="datetimeFigureOut">
              <a:rPr lang="en-US" smtClean="0"/>
              <a:pPr/>
              <a:t>5/6/2010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644051-9502-4A56-B4A7-0B527CC1F0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35598" y="1583608"/>
            <a:ext cx="3706795" cy="4957383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79682" y="1583608"/>
            <a:ext cx="3706795" cy="4957383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4CB04B-FE35-4F31-B766-D3F50C65B19E}" type="datetimeFigureOut">
              <a:rPr lang="en-US" smtClean="0"/>
              <a:pPr/>
              <a:t>5/6/2010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644051-9502-4A56-B4A7-0B527CC1F0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29" y="273976"/>
            <a:ext cx="8228742" cy="1143239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29" y="1534838"/>
            <a:ext cx="4040007" cy="639755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2394" indent="0">
              <a:buNone/>
              <a:defRPr sz="1800" b="1"/>
            </a:lvl2pPr>
            <a:lvl3pPr marL="824789" indent="0">
              <a:buNone/>
              <a:defRPr sz="1600" b="1"/>
            </a:lvl3pPr>
            <a:lvl4pPr marL="1237183" indent="0">
              <a:buNone/>
              <a:defRPr sz="1400" b="1"/>
            </a:lvl4pPr>
            <a:lvl5pPr marL="1649578" indent="0">
              <a:buNone/>
              <a:defRPr sz="1400" b="1"/>
            </a:lvl5pPr>
            <a:lvl6pPr marL="2061972" indent="0">
              <a:buNone/>
              <a:defRPr sz="1400" b="1"/>
            </a:lvl6pPr>
            <a:lvl7pPr marL="2474366" indent="0">
              <a:buNone/>
              <a:defRPr sz="1400" b="1"/>
            </a:lvl7pPr>
            <a:lvl8pPr marL="2886761" indent="0">
              <a:buNone/>
              <a:defRPr sz="1400" b="1"/>
            </a:lvl8pPr>
            <a:lvl9pPr marL="3299155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29" y="2174593"/>
            <a:ext cx="4040007" cy="3951849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935" y="1534838"/>
            <a:ext cx="4041436" cy="639755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2394" indent="0">
              <a:buNone/>
              <a:defRPr sz="1800" b="1"/>
            </a:lvl2pPr>
            <a:lvl3pPr marL="824789" indent="0">
              <a:buNone/>
              <a:defRPr sz="1600" b="1"/>
            </a:lvl3pPr>
            <a:lvl4pPr marL="1237183" indent="0">
              <a:buNone/>
              <a:defRPr sz="1400" b="1"/>
            </a:lvl4pPr>
            <a:lvl5pPr marL="1649578" indent="0">
              <a:buNone/>
              <a:defRPr sz="1400" b="1"/>
            </a:lvl5pPr>
            <a:lvl6pPr marL="2061972" indent="0">
              <a:buNone/>
              <a:defRPr sz="1400" b="1"/>
            </a:lvl6pPr>
            <a:lvl7pPr marL="2474366" indent="0">
              <a:buNone/>
              <a:defRPr sz="1400" b="1"/>
            </a:lvl7pPr>
            <a:lvl8pPr marL="2886761" indent="0">
              <a:buNone/>
              <a:defRPr sz="1400" b="1"/>
            </a:lvl8pPr>
            <a:lvl9pPr marL="3299155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935" y="2174593"/>
            <a:ext cx="4041436" cy="3951849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4CB04B-FE35-4F31-B766-D3F50C65B19E}" type="datetimeFigureOut">
              <a:rPr lang="en-US" smtClean="0"/>
              <a:pPr/>
              <a:t>5/6/2010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644051-9502-4A56-B4A7-0B527CC1F0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4CB04B-FE35-4F31-B766-D3F50C65B19E}" type="datetimeFigureOut">
              <a:rPr lang="en-US" smtClean="0"/>
              <a:pPr/>
              <a:t>5/6/2010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644051-9502-4A56-B4A7-0B527CC1F0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4CB04B-FE35-4F31-B766-D3F50C65B19E}" type="datetimeFigureOut">
              <a:rPr lang="en-US" smtClean="0"/>
              <a:pPr/>
              <a:t>5/6/2010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644051-9502-4A56-B4A7-0B527CC1F0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30" y="272542"/>
            <a:ext cx="3007481" cy="1161887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7" y="272541"/>
            <a:ext cx="5111144" cy="5853901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30" y="1434428"/>
            <a:ext cx="3007481" cy="4692014"/>
          </a:xfrm>
        </p:spPr>
        <p:txBody>
          <a:bodyPr/>
          <a:lstStyle>
            <a:lvl1pPr marL="0" indent="0">
              <a:buNone/>
              <a:defRPr sz="1300"/>
            </a:lvl1pPr>
            <a:lvl2pPr marL="412394" indent="0">
              <a:buNone/>
              <a:defRPr sz="1100"/>
            </a:lvl2pPr>
            <a:lvl3pPr marL="824789" indent="0">
              <a:buNone/>
              <a:defRPr sz="900"/>
            </a:lvl3pPr>
            <a:lvl4pPr marL="1237183" indent="0">
              <a:buNone/>
              <a:defRPr sz="800"/>
            </a:lvl4pPr>
            <a:lvl5pPr marL="1649578" indent="0">
              <a:buNone/>
              <a:defRPr sz="800"/>
            </a:lvl5pPr>
            <a:lvl6pPr marL="2061972" indent="0">
              <a:buNone/>
              <a:defRPr sz="800"/>
            </a:lvl6pPr>
            <a:lvl7pPr marL="2474366" indent="0">
              <a:buNone/>
              <a:defRPr sz="800"/>
            </a:lvl7pPr>
            <a:lvl8pPr marL="2886761" indent="0">
              <a:buNone/>
              <a:defRPr sz="800"/>
            </a:lvl8pPr>
            <a:lvl9pPr marL="3299155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4CB04B-FE35-4F31-B766-D3F50C65B19E}" type="datetimeFigureOut">
              <a:rPr lang="en-US" smtClean="0"/>
              <a:pPr/>
              <a:t>5/6/2010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644051-9502-4A56-B4A7-0B527CC1F0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1904" y="4801030"/>
            <a:ext cx="5487258" cy="566599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1904" y="612502"/>
            <a:ext cx="5487258" cy="4115373"/>
          </a:xfrm>
        </p:spPr>
        <p:txBody>
          <a:bodyPr/>
          <a:lstStyle>
            <a:lvl1pPr marL="0" indent="0">
              <a:buNone/>
              <a:defRPr sz="2900"/>
            </a:lvl1pPr>
            <a:lvl2pPr marL="412394" indent="0">
              <a:buNone/>
              <a:defRPr sz="2500"/>
            </a:lvl2pPr>
            <a:lvl3pPr marL="824789" indent="0">
              <a:buNone/>
              <a:defRPr sz="2200"/>
            </a:lvl3pPr>
            <a:lvl4pPr marL="1237183" indent="0">
              <a:buNone/>
              <a:defRPr sz="1800"/>
            </a:lvl4pPr>
            <a:lvl5pPr marL="1649578" indent="0">
              <a:buNone/>
              <a:defRPr sz="1800"/>
            </a:lvl5pPr>
            <a:lvl6pPr marL="2061972" indent="0">
              <a:buNone/>
              <a:defRPr sz="1800"/>
            </a:lvl6pPr>
            <a:lvl7pPr marL="2474366" indent="0">
              <a:buNone/>
              <a:defRPr sz="1800"/>
            </a:lvl7pPr>
            <a:lvl8pPr marL="2886761" indent="0">
              <a:buNone/>
              <a:defRPr sz="1800"/>
            </a:lvl8pPr>
            <a:lvl9pPr marL="3299155" indent="0">
              <a:buNone/>
              <a:defRPr sz="18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1904" y="5367629"/>
            <a:ext cx="5487258" cy="804714"/>
          </a:xfrm>
        </p:spPr>
        <p:txBody>
          <a:bodyPr/>
          <a:lstStyle>
            <a:lvl1pPr marL="0" indent="0">
              <a:buNone/>
              <a:defRPr sz="1300"/>
            </a:lvl1pPr>
            <a:lvl2pPr marL="412394" indent="0">
              <a:buNone/>
              <a:defRPr sz="1100"/>
            </a:lvl2pPr>
            <a:lvl3pPr marL="824789" indent="0">
              <a:buNone/>
              <a:defRPr sz="900"/>
            </a:lvl3pPr>
            <a:lvl4pPr marL="1237183" indent="0">
              <a:buNone/>
              <a:defRPr sz="800"/>
            </a:lvl4pPr>
            <a:lvl5pPr marL="1649578" indent="0">
              <a:buNone/>
              <a:defRPr sz="800"/>
            </a:lvl5pPr>
            <a:lvl6pPr marL="2061972" indent="0">
              <a:buNone/>
              <a:defRPr sz="800"/>
            </a:lvl6pPr>
            <a:lvl7pPr marL="2474366" indent="0">
              <a:buNone/>
              <a:defRPr sz="800"/>
            </a:lvl7pPr>
            <a:lvl8pPr marL="2886761" indent="0">
              <a:buNone/>
              <a:defRPr sz="800"/>
            </a:lvl8pPr>
            <a:lvl9pPr marL="3299155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4CB04B-FE35-4F31-B766-D3F50C65B19E}" type="datetimeFigureOut">
              <a:rPr lang="en-US" smtClean="0"/>
              <a:pPr/>
              <a:t>5/6/2010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644051-9502-4A56-B4A7-0B527CC1F0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08" descr="C:\Documents and Settings\Rami\Desktop\Ramis Work\PresPro\Templates_07_July_2004\Biotech\JPGS\PPP_SBIOT_TXT_DNA_Structure.jp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8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62025" y="138113"/>
            <a:ext cx="7826375" cy="137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35075" y="1584325"/>
            <a:ext cx="7551738" cy="495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6525" y="6624638"/>
            <a:ext cx="1905000" cy="23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defTabSz="915001">
              <a:defRPr sz="900" smtClean="0">
                <a:effectLst/>
              </a:defRPr>
            </a:lvl1pPr>
          </a:lstStyle>
          <a:p>
            <a:fld id="{9E4CB04B-FE35-4F31-B766-D3F50C65B19E}" type="datetimeFigureOut">
              <a:rPr lang="en-US" smtClean="0"/>
              <a:pPr/>
              <a:t>5/6/2010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57538" y="6624638"/>
            <a:ext cx="2894012" cy="23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ctr" defTabSz="915001">
              <a:defRPr sz="900" smtClean="0">
                <a:solidFill>
                  <a:srgbClr val="FFFFFF"/>
                </a:solidFill>
                <a:effectLst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70725" y="6624638"/>
            <a:ext cx="1905000" cy="23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r" defTabSz="915001">
              <a:defRPr sz="900" smtClean="0">
                <a:solidFill>
                  <a:srgbClr val="FFFFFF"/>
                </a:solidFill>
                <a:effectLst/>
              </a:defRPr>
            </a:lvl1pPr>
          </a:lstStyle>
          <a:p>
            <a:fld id="{A4644051-9502-4A56-B4A7-0B527CC1F0D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Arial" charset="0"/>
        </a:defRPr>
      </a:lvl5pPr>
      <a:lvl6pPr marL="412394" algn="l" defTabSz="915001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Arial" charset="0"/>
        </a:defRPr>
      </a:lvl6pPr>
      <a:lvl7pPr marL="824789" algn="l" defTabSz="915001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Arial" charset="0"/>
        </a:defRPr>
      </a:lvl7pPr>
      <a:lvl8pPr marL="1237183" algn="l" defTabSz="915001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Arial" charset="0"/>
        </a:defRPr>
      </a:lvl8pPr>
      <a:lvl9pPr marL="1649578" algn="l" defTabSz="915001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Arial" charset="0"/>
        </a:defRPr>
      </a:lvl9pPr>
    </p:titleStyle>
    <p:bodyStyle>
      <a:lvl1pPr marL="341313" indent="-341313" algn="l" rtl="0" eaLnBrk="1" fontAlgn="base" hangingPunct="1">
        <a:spcBef>
          <a:spcPct val="20000"/>
        </a:spcBef>
        <a:spcAft>
          <a:spcPct val="0"/>
        </a:spcAft>
        <a:buChar char="•"/>
        <a:defRPr sz="25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200">
          <a:solidFill>
            <a:srgbClr val="FFFFFF"/>
          </a:solidFill>
          <a:latin typeface="+mn-lt"/>
        </a:defRPr>
      </a:lvl2pPr>
      <a:lvl3pPr marL="1141413" indent="-227013" algn="l" rtl="0" eaLnBrk="1" fontAlgn="base" hangingPunct="1">
        <a:spcBef>
          <a:spcPct val="20000"/>
        </a:spcBef>
        <a:spcAft>
          <a:spcPct val="0"/>
        </a:spcAft>
        <a:buChar char="•"/>
        <a:defRPr sz="2200">
          <a:solidFill>
            <a:srgbClr val="FFFFFF"/>
          </a:solidFill>
          <a:latin typeface="+mn-lt"/>
        </a:defRPr>
      </a:lvl3pPr>
      <a:lvl4pPr marL="1598613" indent="-227013" algn="l" rtl="0" eaLnBrk="1" fontAlgn="base" hangingPunct="1">
        <a:spcBef>
          <a:spcPct val="20000"/>
        </a:spcBef>
        <a:spcAft>
          <a:spcPct val="0"/>
        </a:spcAft>
        <a:buChar char="–"/>
        <a:defRPr sz="1900">
          <a:solidFill>
            <a:srgbClr val="FFFFFF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FFFFFF"/>
          </a:solidFill>
          <a:latin typeface="+mn-lt"/>
        </a:defRPr>
      </a:lvl5pPr>
      <a:lvl6pPr marL="2470071" indent="-229108" algn="l" defTabSz="915001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FFFFFF"/>
          </a:solidFill>
          <a:latin typeface="+mn-lt"/>
        </a:defRPr>
      </a:lvl6pPr>
      <a:lvl7pPr marL="2882465" indent="-229108" algn="l" defTabSz="915001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FFFFFF"/>
          </a:solidFill>
          <a:latin typeface="+mn-lt"/>
        </a:defRPr>
      </a:lvl7pPr>
      <a:lvl8pPr marL="3294860" indent="-229108" algn="l" defTabSz="915001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FFFFFF"/>
          </a:solidFill>
          <a:latin typeface="+mn-lt"/>
        </a:defRPr>
      </a:lvl8pPr>
      <a:lvl9pPr marL="3707254" indent="-229108" algn="l" defTabSz="915001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FFFFFF"/>
          </a:solidFill>
          <a:latin typeface="+mn-lt"/>
        </a:defRPr>
      </a:lvl9pPr>
    </p:bodyStyle>
    <p:otherStyle>
      <a:defPPr>
        <a:defRPr lang="en-US"/>
      </a:defPPr>
      <a:lvl1pPr marL="0" algn="l" defTabSz="82478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2394" algn="l" defTabSz="82478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4789" algn="l" defTabSz="82478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7183" algn="l" defTabSz="82478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49578" algn="l" defTabSz="82478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61972" algn="l" defTabSz="82478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74366" algn="l" defTabSz="82478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86761" algn="l" defTabSz="82478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99155" algn="l" defTabSz="82478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dambii\My%20Documents\My%20Videos\YouTube%20-%20Double%20Fertilization%20in%20Flowering%20Plants.mpg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12" Type="http://schemas.openxmlformats.org/officeDocument/2006/relationships/image" Target="../media/image10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11" Type="http://schemas.openxmlformats.org/officeDocument/2006/relationships/image" Target="../media/image20.jpeg"/><Relationship Id="rId5" Type="http://schemas.openxmlformats.org/officeDocument/2006/relationships/image" Target="../media/image14.gif"/><Relationship Id="rId10" Type="http://schemas.openxmlformats.org/officeDocument/2006/relationships/image" Target="../media/image19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dambii\My%20Documents\My%20Videos\YouTube%20-%20Fruit%20Development.mpg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025" y="428604"/>
            <a:ext cx="7826375" cy="785818"/>
          </a:xfrm>
        </p:spPr>
        <p:txBody>
          <a:bodyPr/>
          <a:lstStyle/>
          <a:p>
            <a:r>
              <a:rPr lang="mn-MN" sz="7200" b="1" i="1" dirty="0" smtClean="0">
                <a:solidFill>
                  <a:srgbClr val="FFC000"/>
                </a:solidFill>
                <a:latin typeface="+mn-lt"/>
              </a:rPr>
              <a:t>Бататгал</a:t>
            </a:r>
            <a:endParaRPr lang="en-US" sz="7200" b="1" i="1" dirty="0">
              <a:solidFill>
                <a:srgbClr val="FFC000"/>
              </a:solidFill>
              <a:latin typeface="+mn-lt"/>
            </a:endParaRPr>
          </a:p>
        </p:txBody>
      </p:sp>
      <p:pic>
        <p:nvPicPr>
          <p:cNvPr id="4" name="YouTube - Double Fertilization in Flowering Plants.mpg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857356" y="1714488"/>
            <a:ext cx="6292850" cy="47196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9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71537" y="273977"/>
            <a:ext cx="7614833" cy="654694"/>
          </a:xfrm>
        </p:spPr>
        <p:txBody>
          <a:bodyPr/>
          <a:lstStyle/>
          <a:p>
            <a:r>
              <a:rPr lang="mn-MN" sz="4800" b="1" i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</a:rPr>
              <a:t>Жимсний бүтэц</a:t>
            </a:r>
            <a:endParaRPr lang="en-US" sz="4800" b="1" i="1" dirty="0">
              <a:solidFill>
                <a:schemeClr val="bg2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928662" y="1285860"/>
            <a:ext cx="3568974" cy="714380"/>
          </a:xfrm>
        </p:spPr>
        <p:txBody>
          <a:bodyPr/>
          <a:lstStyle/>
          <a:p>
            <a:r>
              <a:rPr lang="mn-MN" dirty="0" smtClean="0"/>
              <a:t>Наранцэцгийн үр бол нээгдэггүй хуурай жимс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644935" y="857232"/>
            <a:ext cx="4041436" cy="2500330"/>
          </a:xfrm>
        </p:spPr>
        <p:txBody>
          <a:bodyPr/>
          <a:lstStyle/>
          <a:p>
            <a:r>
              <a:rPr lang="mn-MN" dirty="0" smtClean="0"/>
              <a:t> </a:t>
            </a:r>
          </a:p>
          <a:p>
            <a:endParaRPr lang="mn-MN" dirty="0" smtClean="0"/>
          </a:p>
          <a:p>
            <a:endParaRPr lang="mn-MN" dirty="0" smtClean="0"/>
          </a:p>
          <a:p>
            <a:endParaRPr lang="mn-MN" dirty="0" smtClean="0"/>
          </a:p>
          <a:p>
            <a:endParaRPr lang="mn-MN" dirty="0" smtClean="0"/>
          </a:p>
          <a:p>
            <a:r>
              <a:rPr lang="mn-MN" dirty="0" smtClean="0"/>
              <a:t>Буудайн үр бол жимсний гадаад давхраа   нь үрийн ханатай нягт наалдсан нээгддэггүй хуурай жимс юм</a:t>
            </a:r>
          </a:p>
          <a:p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644935" y="3000372"/>
            <a:ext cx="4041436" cy="3126070"/>
          </a:xfrm>
        </p:spPr>
        <p:txBody>
          <a:bodyPr/>
          <a:lstStyle/>
          <a:p>
            <a:endParaRPr lang="mn-MN" dirty="0" smtClean="0"/>
          </a:p>
          <a:p>
            <a:endParaRPr lang="mn-MN" dirty="0" smtClean="0"/>
          </a:p>
          <a:p>
            <a:endParaRPr lang="en-US" dirty="0"/>
          </a:p>
        </p:txBody>
      </p:sp>
      <p:pic>
        <p:nvPicPr>
          <p:cNvPr id="9" name="Picture 3" descr="C:\Documents and Settings\dambii\My Documents\tungaa\My Pictures\Sun-Flower-seeds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 bwMode="auto">
          <a:xfrm>
            <a:off x="1142976" y="2786058"/>
            <a:ext cx="3286148" cy="3143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C:\Documents and Settings\dambii\My Documents\tungaa\My Pictures\pepofr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214346" y="0"/>
            <a:ext cx="3537526" cy="2266959"/>
          </a:xfrm>
          <a:prstGeom prst="rect">
            <a:avLst/>
          </a:prstGeom>
          <a:noFill/>
        </p:spPr>
      </p:pic>
      <p:pic>
        <p:nvPicPr>
          <p:cNvPr id="4099" name="Picture 3" descr="C:\Documents and Settings\dambii\My Documents\tungaa\My Pictures\pomeg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887485">
            <a:off x="2957443" y="1535330"/>
            <a:ext cx="3946659" cy="2414593"/>
          </a:xfrm>
          <a:prstGeom prst="rect">
            <a:avLst/>
          </a:prstGeom>
          <a:noFill/>
        </p:spPr>
      </p:pic>
      <p:pic>
        <p:nvPicPr>
          <p:cNvPr id="4100" name="Picture 4" descr="C:\Documents and Settings\dambii\My Documents\tungaa\My Pictures\CapsellaSilique-16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00958" y="1285860"/>
            <a:ext cx="1357322" cy="1928826"/>
          </a:xfrm>
          <a:prstGeom prst="rect">
            <a:avLst/>
          </a:prstGeom>
          <a:noFill/>
        </p:spPr>
      </p:pic>
      <p:pic>
        <p:nvPicPr>
          <p:cNvPr id="4101" name="Picture 5" descr="C:\Documents and Settings\dambii\My Documents\tungaa\My Pictures\T304354A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851140">
            <a:off x="-44692" y="2329736"/>
            <a:ext cx="2980011" cy="2338382"/>
          </a:xfrm>
          <a:prstGeom prst="rect">
            <a:avLst/>
          </a:prstGeom>
          <a:noFill/>
        </p:spPr>
      </p:pic>
      <p:pic>
        <p:nvPicPr>
          <p:cNvPr id="4102" name="Picture 6" descr="C:\Documents and Settings\dambii\My Documents\tungaa\My Pictures\hesper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0034" y="4419594"/>
            <a:ext cx="4311278" cy="2438406"/>
          </a:xfrm>
          <a:prstGeom prst="rect">
            <a:avLst/>
          </a:prstGeom>
          <a:noFill/>
        </p:spPr>
      </p:pic>
      <p:pic>
        <p:nvPicPr>
          <p:cNvPr id="4103" name="Picture 7" descr="C:\Documents and Settings\dambii\My Documents\tungaa\My Pictures\Bacca_section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929322" y="3500438"/>
            <a:ext cx="2646363" cy="1828800"/>
          </a:xfrm>
          <a:prstGeom prst="rect">
            <a:avLst/>
          </a:prstGeom>
          <a:noFill/>
        </p:spPr>
      </p:pic>
      <p:pic>
        <p:nvPicPr>
          <p:cNvPr id="4104" name="Picture 8" descr="C:\Documents and Settings\dambii\My Documents\tungaa\My Pictures\LegumeFruitDiag240Lab1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714876" y="0"/>
            <a:ext cx="2886075" cy="2638425"/>
          </a:xfrm>
          <a:prstGeom prst="rect">
            <a:avLst/>
          </a:prstGeom>
          <a:noFill/>
        </p:spPr>
      </p:pic>
      <p:pic>
        <p:nvPicPr>
          <p:cNvPr id="4105" name="Picture 9" descr="C:\Documents and Settings\dambii\My Documents\tungaa\My Pictures\031 Fleshy fruit - with stones (1)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357686" y="4714884"/>
            <a:ext cx="3135327" cy="1805948"/>
          </a:xfrm>
          <a:prstGeom prst="rect">
            <a:avLst/>
          </a:prstGeom>
          <a:noFill/>
        </p:spPr>
      </p:pic>
      <p:pic>
        <p:nvPicPr>
          <p:cNvPr id="4106" name="Picture 10" descr="C:\Documents and Settings\dambii\My Documents\tungaa\My Pictures\fruit-vegetables_2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786050" y="2714620"/>
            <a:ext cx="3778252" cy="2637907"/>
          </a:xfrm>
          <a:prstGeom prst="rect">
            <a:avLst/>
          </a:prstGeom>
          <a:noFill/>
        </p:spPr>
      </p:pic>
      <p:pic>
        <p:nvPicPr>
          <p:cNvPr id="4107" name="Picture 11" descr="C:\Documents and Settings\dambii\My Documents\tungaa\My Pictures\stone-fleshy-fruit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643174" y="1214422"/>
            <a:ext cx="4720341" cy="3295656"/>
          </a:xfrm>
          <a:prstGeom prst="rect">
            <a:avLst/>
          </a:prstGeom>
          <a:noFill/>
        </p:spPr>
      </p:pic>
      <p:pic>
        <p:nvPicPr>
          <p:cNvPr id="4109" name="Picture 13" descr="C:\Documents and Settings\dambii\My Documents\tungaa\My Pictures\Sun-Flower-seeds.jp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428861" y="2879725"/>
            <a:ext cx="2690828" cy="28352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n-MN" sz="4800" b="1" i="1" dirty="0" smtClean="0">
                <a:solidFill>
                  <a:srgbClr val="0066FF"/>
                </a:solidFill>
                <a:latin typeface="+mn-lt"/>
              </a:rPr>
              <a:t>Гэрийн даалгавар</a:t>
            </a:r>
            <a:endParaRPr lang="en-US" sz="4800" b="1" i="1" dirty="0">
              <a:solidFill>
                <a:srgbClr val="0066FF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mn-MN" sz="4000" dirty="0" smtClean="0">
                <a:solidFill>
                  <a:srgbClr val="00FFFF"/>
                </a:solidFill>
              </a:rPr>
              <a:t>Жимсээр варень хийх, жимсний шүүс бэлтгэх аргачилал бичиж ирэх</a:t>
            </a:r>
          </a:p>
          <a:p>
            <a:endParaRPr lang="mn-MN" sz="4000" dirty="0" smtClean="0"/>
          </a:p>
          <a:p>
            <a:r>
              <a:rPr lang="mn-MN" sz="4000" dirty="0" smtClean="0">
                <a:solidFill>
                  <a:srgbClr val="FF9933"/>
                </a:solidFill>
              </a:rPr>
              <a:t>Ямар жимсэнд ямар амин дэм их байдгийг мэдэж  ирэх</a:t>
            </a:r>
            <a:endParaRPr lang="en-US" sz="4000" dirty="0">
              <a:solidFill>
                <a:srgbClr val="FF99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05933" y="571480"/>
            <a:ext cx="6250927" cy="2143140"/>
          </a:xfrm>
        </p:spPr>
        <p:txBody>
          <a:bodyPr/>
          <a:lstStyle/>
          <a:p>
            <a:pPr algn="ctr"/>
            <a:r>
              <a:rPr lang="mn-MN" sz="9600" b="1" i="1" dirty="0" smtClean="0">
                <a:solidFill>
                  <a:srgbClr val="FF0000"/>
                </a:solidFill>
                <a:latin typeface="+mn-lt"/>
              </a:rPr>
              <a:t>Жимс</a:t>
            </a:r>
            <a:r>
              <a:rPr lang="mn-MN" sz="9600" b="1" i="1" dirty="0" smtClean="0">
                <a:latin typeface="+mn-lt"/>
              </a:rPr>
              <a:t> </a:t>
            </a:r>
            <a:br>
              <a:rPr lang="mn-MN" sz="9600" b="1" i="1" dirty="0" smtClean="0">
                <a:latin typeface="+mn-lt"/>
              </a:rPr>
            </a:br>
            <a:endParaRPr lang="en-US" sz="9600" b="1" i="1" dirty="0">
              <a:latin typeface="+mn-lt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58847" y="3029512"/>
            <a:ext cx="6193722" cy="3257008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26" name="Picture 2" descr="C:\Documents and Settings\dambii\My Documents\tungaa\My Pictures\fruit_festival_hom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928802"/>
            <a:ext cx="6000792" cy="44291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n-MN" sz="8000" b="1" i="1" dirty="0" smtClean="0">
                <a:solidFill>
                  <a:srgbClr val="00B0F0"/>
                </a:solidFill>
                <a:latin typeface="+mn-lt"/>
              </a:rPr>
              <a:t>Зорилго</a:t>
            </a:r>
            <a:endParaRPr lang="en-US" sz="8000" b="1" i="1" dirty="0">
              <a:solidFill>
                <a:srgbClr val="00B0F0"/>
              </a:solidFill>
              <a:latin typeface="+mn-lt"/>
            </a:endParaRPr>
          </a:p>
        </p:txBody>
      </p:sp>
      <p:pic>
        <p:nvPicPr>
          <p:cNvPr id="5" name="Content Placeholder 4" descr="Fruit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71538" y="1571612"/>
            <a:ext cx="4071965" cy="4357718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mn-MN" sz="3600" dirty="0" smtClean="0">
                <a:solidFill>
                  <a:srgbClr val="FF99CC"/>
                </a:solidFill>
              </a:rPr>
              <a:t>Ургамлын жимс хэрхэн үүсдэг ,түүний бүтэц ангилал  ач холбогдлыг судална.</a:t>
            </a:r>
            <a:endParaRPr lang="en-US" sz="3600" dirty="0" smtClean="0">
              <a:solidFill>
                <a:srgbClr val="FF99CC"/>
              </a:solidFill>
            </a:endParaRPr>
          </a:p>
          <a:p>
            <a:endParaRPr lang="en-US" sz="3600" dirty="0">
              <a:solidFill>
                <a:srgbClr val="FF99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n-MN" sz="8800" b="1" i="1" dirty="0" smtClean="0">
                <a:solidFill>
                  <a:srgbClr val="00B0F0"/>
                </a:solidFill>
                <a:latin typeface="+mn-lt"/>
              </a:rPr>
              <a:t>Зорилт</a:t>
            </a:r>
            <a:endParaRPr lang="en-US" sz="8800" b="1" i="1" dirty="0">
              <a:solidFill>
                <a:srgbClr val="00B0F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mn-MN" sz="3600" dirty="0" smtClean="0"/>
              <a:t>Жимс хэрхэн юунаас үүсдэг  талаар судлах</a:t>
            </a:r>
          </a:p>
          <a:p>
            <a:r>
              <a:rPr lang="mn-MN" sz="3600" dirty="0" smtClean="0"/>
              <a:t>Жимсний бүтэц, бүх жимсийг идэж болох эсэхийг судлах</a:t>
            </a:r>
          </a:p>
          <a:p>
            <a:r>
              <a:rPr lang="mn-MN" sz="3600" dirty="0" smtClean="0"/>
              <a:t>Жимсийг хэрхэн ангилдаг талаар судлах</a:t>
            </a:r>
          </a:p>
          <a:p>
            <a:r>
              <a:rPr lang="mn-MN" sz="3600" dirty="0" smtClean="0"/>
              <a:t>Жимс бидний биед ямар ач холбогдолтой талаар судална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YouTube - Fruit Development.mpg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142976" y="1071546"/>
            <a:ext cx="7524803" cy="5500726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62025" y="138113"/>
            <a:ext cx="7826375" cy="1004871"/>
          </a:xfrm>
        </p:spPr>
        <p:txBody>
          <a:bodyPr/>
          <a:lstStyle/>
          <a:p>
            <a:r>
              <a:rPr lang="mn-MN" sz="60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Жимс үүсэх</a:t>
            </a:r>
            <a:endParaRPr lang="en-US" sz="6000" b="1" i="1" dirty="0">
              <a:solidFill>
                <a:schemeClr val="accent1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68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n-MN" sz="6000" b="1" i="1" dirty="0" smtClean="0">
                <a:solidFill>
                  <a:srgbClr val="C00000"/>
                </a:solidFill>
                <a:latin typeface="+mn-lt"/>
              </a:rPr>
              <a:t>Жимсний бүтэц</a:t>
            </a:r>
            <a:endParaRPr lang="en-US" sz="6000" b="1" i="1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2050" name="Picture 2" descr="C:\Documents and Settings\dambii\My Documents\tungaa\My Pictures\pome1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643042" y="1785926"/>
            <a:ext cx="6786610" cy="45720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n-MN" sz="6000" b="1" i="1" dirty="0" smtClean="0">
                <a:solidFill>
                  <a:srgbClr val="FF9933"/>
                </a:solidFill>
                <a:latin typeface="+mn-lt"/>
              </a:rPr>
              <a:t>Жимсний бүтэц</a:t>
            </a:r>
            <a:endParaRPr lang="en-US" sz="6000" dirty="0">
              <a:solidFill>
                <a:srgbClr val="FF9933"/>
              </a:solidFill>
              <a:latin typeface="+mn-lt"/>
            </a:endParaRPr>
          </a:p>
        </p:txBody>
      </p:sp>
      <p:pic>
        <p:nvPicPr>
          <p:cNvPr id="3074" name="Picture 2" descr="C:\Documents and Settings\dambii\My Documents\tungaa\My Pictures\peachfr1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500166" y="1643050"/>
            <a:ext cx="6786610" cy="47149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n-MN" sz="6000" b="1" i="1" dirty="0" smtClean="0">
                <a:solidFill>
                  <a:srgbClr val="92D050"/>
                </a:solidFill>
                <a:latin typeface="+mn-lt"/>
              </a:rPr>
              <a:t>Жимсний бүтэц</a:t>
            </a:r>
            <a:endParaRPr lang="en-US" sz="6000" dirty="0">
              <a:solidFill>
                <a:srgbClr val="92D050"/>
              </a:solidFill>
              <a:latin typeface="+mn-lt"/>
            </a:endParaRPr>
          </a:p>
        </p:txBody>
      </p:sp>
      <p:pic>
        <p:nvPicPr>
          <p:cNvPr id="2050" name="Picture 2" descr="C:\Documents and Settings\dambii\My Documents\tungaa\10a g\dry-fruits_2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18444" y="1624012"/>
            <a:ext cx="6985000" cy="4876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n-MN" sz="4800" b="1" i="1" dirty="0" smtClean="0">
                <a:solidFill>
                  <a:srgbClr val="FFFF00"/>
                </a:solidFill>
                <a:latin typeface="+mn-lt"/>
              </a:rPr>
              <a:t>Жимсний ангилал</a:t>
            </a:r>
            <a:endParaRPr lang="en-US" sz="4800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8662" y="1571612"/>
            <a:ext cx="7551738" cy="4956175"/>
          </a:xfrm>
        </p:spPr>
        <p:txBody>
          <a:bodyPr/>
          <a:lstStyle/>
          <a:p>
            <a:pPr>
              <a:buNone/>
            </a:pPr>
            <a:r>
              <a:rPr lang="mn-MN" dirty="0" smtClean="0">
                <a:solidFill>
                  <a:srgbClr val="66FF99"/>
                </a:solidFill>
              </a:rPr>
              <a:t>                               </a:t>
            </a:r>
            <a:r>
              <a:rPr lang="mn-MN" sz="4400" dirty="0" smtClean="0">
                <a:solidFill>
                  <a:srgbClr val="66FF99"/>
                </a:solidFill>
              </a:rPr>
              <a:t>Жимс</a:t>
            </a:r>
          </a:p>
          <a:p>
            <a:r>
              <a:rPr lang="mn-MN" sz="3200" dirty="0" smtClean="0">
                <a:solidFill>
                  <a:srgbClr val="FFC000"/>
                </a:solidFill>
              </a:rPr>
              <a:t>Шүүслэг</a:t>
            </a:r>
            <a:r>
              <a:rPr lang="mn-MN" sz="3200" dirty="0" smtClean="0">
                <a:solidFill>
                  <a:srgbClr val="66FF99"/>
                </a:solidFill>
              </a:rPr>
              <a:t>                           </a:t>
            </a:r>
            <a:r>
              <a:rPr lang="mn-MN" sz="3200" dirty="0" smtClean="0">
                <a:solidFill>
                  <a:srgbClr val="FF0000"/>
                </a:solidFill>
              </a:rPr>
              <a:t>Хуурай</a:t>
            </a:r>
          </a:p>
          <a:p>
            <a:endParaRPr lang="mn-MN" sz="2000" dirty="0" smtClean="0">
              <a:solidFill>
                <a:srgbClr val="66FF99"/>
              </a:solidFill>
            </a:endParaRPr>
          </a:p>
          <a:p>
            <a:pPr>
              <a:buNone/>
            </a:pPr>
            <a:r>
              <a:rPr lang="mn-MN" sz="2000" b="1" dirty="0" smtClean="0">
                <a:solidFill>
                  <a:srgbClr val="00B0F0"/>
                </a:solidFill>
              </a:rPr>
              <a:t>Жимсгэнэ</a:t>
            </a:r>
            <a:r>
              <a:rPr lang="mn-MN" sz="2000" b="1" dirty="0" smtClean="0">
                <a:solidFill>
                  <a:srgbClr val="66FF99"/>
                </a:solidFill>
              </a:rPr>
              <a:t>          </a:t>
            </a:r>
            <a:r>
              <a:rPr lang="mn-MN" sz="2000" b="1" dirty="0" smtClean="0">
                <a:solidFill>
                  <a:srgbClr val="FF99CC"/>
                </a:solidFill>
              </a:rPr>
              <a:t>яст  жимс           </a:t>
            </a:r>
            <a:r>
              <a:rPr lang="mn-MN" sz="2000" b="1" dirty="0" smtClean="0">
                <a:solidFill>
                  <a:srgbClr val="00FFFF"/>
                </a:solidFill>
              </a:rPr>
              <a:t>Нээгддэг</a:t>
            </a:r>
            <a:r>
              <a:rPr lang="mn-MN" sz="2000" b="1" dirty="0" smtClean="0">
                <a:solidFill>
                  <a:srgbClr val="66FF99"/>
                </a:solidFill>
              </a:rPr>
              <a:t>          нээгддэггүй</a:t>
            </a:r>
          </a:p>
          <a:p>
            <a:pPr>
              <a:buNone/>
            </a:pPr>
            <a:r>
              <a:rPr lang="mn-MN" sz="2000" b="1" dirty="0" smtClean="0">
                <a:solidFill>
                  <a:srgbClr val="66FF99"/>
                </a:solidFill>
              </a:rPr>
              <a:t>Алим                   Тоор                   Вандуй               Амуу                  </a:t>
            </a:r>
            <a:endParaRPr lang="en-US" sz="2000" b="1" dirty="0">
              <a:solidFill>
                <a:srgbClr val="66FF99"/>
              </a:solidFill>
            </a:endParaRPr>
          </a:p>
        </p:txBody>
      </p:sp>
      <p:sp>
        <p:nvSpPr>
          <p:cNvPr id="5" name="Left-Right-Up Arrow 4"/>
          <p:cNvSpPr/>
          <p:nvPr/>
        </p:nvSpPr>
        <p:spPr bwMode="auto">
          <a:xfrm>
            <a:off x="3571868" y="2285992"/>
            <a:ext cx="1857388" cy="500066"/>
          </a:xfrm>
          <a:prstGeom prst="leftRightUp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0" name="Left-Up Arrow 9"/>
          <p:cNvSpPr/>
          <p:nvPr/>
        </p:nvSpPr>
        <p:spPr bwMode="auto">
          <a:xfrm rot="10800000" flipH="1">
            <a:off x="3000364" y="2571744"/>
            <a:ext cx="331470" cy="500066"/>
          </a:xfrm>
          <a:prstGeom prst="leftUpArrow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1" name="Left-Up Arrow 10"/>
          <p:cNvSpPr/>
          <p:nvPr/>
        </p:nvSpPr>
        <p:spPr bwMode="auto">
          <a:xfrm rot="10800000">
            <a:off x="1000100" y="2571744"/>
            <a:ext cx="357190" cy="543725"/>
          </a:xfrm>
          <a:prstGeom prst="leftUpArrow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2" name="Left-Up Arrow 11"/>
          <p:cNvSpPr/>
          <p:nvPr/>
        </p:nvSpPr>
        <p:spPr bwMode="auto">
          <a:xfrm rot="10800000" flipH="1">
            <a:off x="7358082" y="2571744"/>
            <a:ext cx="331470" cy="500066"/>
          </a:xfrm>
          <a:prstGeom prst="leftUp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3" name="Left-Up Arrow 12"/>
          <p:cNvSpPr/>
          <p:nvPr/>
        </p:nvSpPr>
        <p:spPr bwMode="auto">
          <a:xfrm rot="10800000">
            <a:off x="5500694" y="2571744"/>
            <a:ext cx="357190" cy="543725"/>
          </a:xfrm>
          <a:prstGeom prst="leftUp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10" grpId="0" animBg="1"/>
      <p:bldP spid="11" grpId="0" animBg="1"/>
      <p:bldP spid="12" grpId="0" animBg="1"/>
      <p:bldP spid="13" grpId="0" animBg="1"/>
    </p:bldLst>
  </p:timing>
</p:sld>
</file>

<file path=ppt/theme/theme1.xml><?xml version="1.0" encoding="utf-8"?>
<a:theme xmlns:a="http://schemas.openxmlformats.org/drawingml/2006/main" name="Theme1">
  <a:themeElements>
    <a:clrScheme name="">
      <a:dk1>
        <a:srgbClr val="000000"/>
      </a:dk1>
      <a:lt1>
        <a:srgbClr val="C0C0C0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DCDCDC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352</TotalTime>
  <Words>112</Words>
  <Application>Microsoft Office PowerPoint</Application>
  <PresentationFormat>On-screen Show (4:3)</PresentationFormat>
  <Paragraphs>32</Paragraphs>
  <Slides>12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Theme1</vt:lpstr>
      <vt:lpstr>Бататгал</vt:lpstr>
      <vt:lpstr>Жимс  </vt:lpstr>
      <vt:lpstr>Зорилго</vt:lpstr>
      <vt:lpstr>Зорилт</vt:lpstr>
      <vt:lpstr>Жимс үүсэх</vt:lpstr>
      <vt:lpstr>Жимсний бүтэц</vt:lpstr>
      <vt:lpstr>Жимсний бүтэц</vt:lpstr>
      <vt:lpstr>Жимсний бүтэц</vt:lpstr>
      <vt:lpstr>Жимсний ангилал</vt:lpstr>
      <vt:lpstr>Жимсний бүтэц</vt:lpstr>
      <vt:lpstr>Slide 11</vt:lpstr>
      <vt:lpstr>Гэрийн даалгавар</vt:lpstr>
    </vt:vector>
  </TitlesOfParts>
  <Company>notebook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dambii</dc:creator>
  <cp:lastModifiedBy>Home</cp:lastModifiedBy>
  <cp:revision>39</cp:revision>
  <dcterms:created xsi:type="dcterms:W3CDTF">2009-10-20T06:48:23Z</dcterms:created>
  <dcterms:modified xsi:type="dcterms:W3CDTF">2010-05-06T13:12:02Z</dcterms:modified>
</cp:coreProperties>
</file>