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3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58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1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67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7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9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492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615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22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52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0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09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8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90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8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3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12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9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ABD3B5B-CF54-4137-A294-3A6DAA6C587D}" type="datetimeFigureOut">
              <a:rPr lang="en-US" smtClean="0"/>
              <a:t>2018-11-06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FAD61A-AF9B-4865-8751-6DA81FA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7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786466"/>
          </a:xfrm>
        </p:spPr>
        <p:txBody>
          <a:bodyPr/>
          <a:lstStyle/>
          <a:p>
            <a:r>
              <a:rPr lang="en-US" sz="6000" b="1" i="1" dirty="0" smtClean="0">
                <a:solidFill>
                  <a:srgbClr val="002060"/>
                </a:solidFill>
              </a:rPr>
              <a:t>Unit- 3 Ways of learning</a:t>
            </a:r>
            <a:endParaRPr lang="en-US" sz="6000" b="1" i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b="1" i="1" u="sng" dirty="0" smtClean="0">
                <a:solidFill>
                  <a:srgbClr val="FF0000"/>
                </a:solidFill>
              </a:rPr>
              <a:t>Reported speech</a:t>
            </a:r>
          </a:p>
        </p:txBody>
      </p:sp>
    </p:spTree>
    <p:extLst>
      <p:ext uri="{BB962C8B-B14F-4D97-AF65-F5344CB8AC3E}">
        <p14:creationId xmlns:p14="http://schemas.microsoft.com/office/powerpoint/2010/main" val="50603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ported speec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-72023"/>
            <a:ext cx="10574351" cy="5947361"/>
          </a:xfrm>
        </p:spPr>
      </p:pic>
    </p:spTree>
    <p:extLst>
      <p:ext uri="{BB962C8B-B14F-4D97-AF65-F5344CB8AC3E}">
        <p14:creationId xmlns:p14="http://schemas.microsoft.com/office/powerpoint/2010/main" val="23369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6483"/>
            <a:ext cx="10515600" cy="5701552"/>
          </a:xfrm>
        </p:spPr>
        <p:txBody>
          <a:bodyPr>
            <a:noAutofit/>
          </a:bodyPr>
          <a:lstStyle/>
          <a:p>
            <a:r>
              <a:rPr lang="en-US" sz="3200" dirty="0" smtClean="0"/>
              <a:t>He said, "I like this song."</a:t>
            </a:r>
          </a:p>
          <a:p>
            <a:r>
              <a:rPr lang="en-US" sz="3200" dirty="0" smtClean="0"/>
              <a:t>→ He said that ……………………………….</a:t>
            </a:r>
          </a:p>
          <a:p>
            <a:r>
              <a:rPr lang="en-US" sz="3200" dirty="0" smtClean="0"/>
              <a:t>"Where is your sister?" she asked me.</a:t>
            </a:r>
          </a:p>
          <a:p>
            <a:r>
              <a:rPr lang="en-US" sz="3200" dirty="0" smtClean="0"/>
              <a:t>→ She asked me ………………………………….</a:t>
            </a:r>
          </a:p>
          <a:p>
            <a:r>
              <a:rPr lang="en-US" sz="3200" dirty="0" smtClean="0"/>
              <a:t>"I don't speak Italian," she said.</a:t>
            </a:r>
          </a:p>
          <a:p>
            <a:r>
              <a:rPr lang="en-US" sz="3200" dirty="0" smtClean="0"/>
              <a:t>→ She said that ………….……………………………………….</a:t>
            </a:r>
          </a:p>
          <a:p>
            <a:r>
              <a:rPr lang="en-US" sz="3200" dirty="0" smtClean="0"/>
              <a:t>"Say hello to Jim," they said.</a:t>
            </a:r>
          </a:p>
          <a:p>
            <a:r>
              <a:rPr lang="en-US" sz="3200" dirty="0" smtClean="0"/>
              <a:t>→ They asked me……………………………………….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08376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18565"/>
            <a:ext cx="10515600" cy="6239435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/>
              <a:t>"The film began at seven o'clock," he said.</a:t>
            </a:r>
          </a:p>
          <a:p>
            <a:r>
              <a:rPr lang="en-US" sz="3600" dirty="0"/>
              <a:t>→ He said that </a:t>
            </a:r>
            <a:r>
              <a:rPr lang="en-US" sz="3600" dirty="0" smtClean="0"/>
              <a:t>…………………………………………………….</a:t>
            </a:r>
          </a:p>
          <a:p>
            <a:r>
              <a:rPr lang="en-US" sz="3600" dirty="0" smtClean="0"/>
              <a:t>"</a:t>
            </a:r>
            <a:r>
              <a:rPr lang="en-US" sz="3600" dirty="0"/>
              <a:t>Don't play on the grass, boys," she said.</a:t>
            </a:r>
          </a:p>
          <a:p>
            <a:r>
              <a:rPr lang="en-US" sz="3600" dirty="0"/>
              <a:t>→ She told the boys </a:t>
            </a:r>
            <a:r>
              <a:rPr lang="en-US" sz="3600" dirty="0" smtClean="0"/>
              <a:t>……………………………………………………</a:t>
            </a:r>
          </a:p>
          <a:p>
            <a:r>
              <a:rPr lang="en-US" sz="3600" dirty="0" smtClean="0"/>
              <a:t>"</a:t>
            </a:r>
            <a:r>
              <a:rPr lang="en-US" sz="3600" dirty="0"/>
              <a:t>Where have you spent your money?" she asked him.</a:t>
            </a:r>
          </a:p>
          <a:p>
            <a:r>
              <a:rPr lang="en-US" sz="3600" dirty="0"/>
              <a:t>→ She asked him </a:t>
            </a:r>
            <a:r>
              <a:rPr lang="en-US" sz="3600" dirty="0" smtClean="0"/>
              <a:t>………………………………………………………</a:t>
            </a:r>
          </a:p>
          <a:p>
            <a:r>
              <a:rPr lang="en-US" sz="3600" dirty="0" smtClean="0"/>
              <a:t>"</a:t>
            </a:r>
            <a:r>
              <a:rPr lang="en-US" sz="3600" dirty="0"/>
              <a:t>I never make mistakes," he said.</a:t>
            </a:r>
          </a:p>
          <a:p>
            <a:r>
              <a:rPr lang="en-US" sz="3600" dirty="0"/>
              <a:t>→ He said that </a:t>
            </a:r>
            <a:r>
              <a:rPr lang="en-US" sz="3600" dirty="0" smtClean="0"/>
              <a:t>……………………………………………………………</a:t>
            </a:r>
          </a:p>
          <a:p>
            <a:r>
              <a:rPr lang="en-US" sz="3600" dirty="0" smtClean="0"/>
              <a:t>"</a:t>
            </a:r>
            <a:r>
              <a:rPr lang="en-US" sz="3600" dirty="0"/>
              <a:t>Does she know Robert?" he wanted to know.</a:t>
            </a:r>
          </a:p>
          <a:p>
            <a:r>
              <a:rPr lang="en-US" sz="3600" dirty="0"/>
              <a:t>→ He wanted to </a:t>
            </a:r>
            <a:r>
              <a:rPr lang="en-US" sz="3600" dirty="0" smtClean="0"/>
              <a:t>know…………………………………………. </a:t>
            </a:r>
          </a:p>
          <a:p>
            <a:r>
              <a:rPr lang="en-US" sz="3600" dirty="0" smtClean="0"/>
              <a:t>"</a:t>
            </a:r>
            <a:r>
              <a:rPr lang="en-US" sz="3600" dirty="0"/>
              <a:t>Don't try this at home," the stuntman told the audience.</a:t>
            </a:r>
          </a:p>
          <a:p>
            <a:r>
              <a:rPr lang="en-US" sz="3600" dirty="0"/>
              <a:t>→ The stuntman advised the </a:t>
            </a:r>
            <a:r>
              <a:rPr lang="en-US" sz="3600" dirty="0" smtClean="0"/>
              <a:t>audience………………………………………….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8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7883"/>
            <a:ext cx="10515600" cy="5930152"/>
          </a:xfrm>
        </p:spPr>
        <p:txBody>
          <a:bodyPr>
            <a:noAutofit/>
          </a:bodyPr>
          <a:lstStyle/>
          <a:p>
            <a:r>
              <a:rPr lang="en-US" sz="3200" dirty="0" smtClean="0"/>
              <a:t>He said, "I like this song."</a:t>
            </a:r>
          </a:p>
          <a:p>
            <a:r>
              <a:rPr lang="en-US" sz="3200" dirty="0" smtClean="0"/>
              <a:t>→ He said that </a:t>
            </a:r>
            <a:r>
              <a:rPr lang="en-US" sz="3200" dirty="0" smtClean="0">
                <a:solidFill>
                  <a:srgbClr val="FF0000"/>
                </a:solidFill>
              </a:rPr>
              <a:t>he liked that song.</a:t>
            </a:r>
          </a:p>
          <a:p>
            <a:r>
              <a:rPr lang="en-US" sz="3200" dirty="0" smtClean="0"/>
              <a:t>"Where is your sister?" she asked me.</a:t>
            </a:r>
          </a:p>
          <a:p>
            <a:r>
              <a:rPr lang="en-US" sz="3200" dirty="0" smtClean="0"/>
              <a:t>→ She asked me </a:t>
            </a:r>
            <a:r>
              <a:rPr lang="en-US" sz="3200" dirty="0" smtClean="0">
                <a:solidFill>
                  <a:srgbClr val="FF0000"/>
                </a:solidFill>
              </a:rPr>
              <a:t>where my sister was.</a:t>
            </a:r>
          </a:p>
          <a:p>
            <a:r>
              <a:rPr lang="en-US" sz="3200" dirty="0" smtClean="0"/>
              <a:t>"I don't speak Italian," she said.</a:t>
            </a:r>
          </a:p>
          <a:p>
            <a:r>
              <a:rPr lang="en-US" sz="3200" dirty="0" smtClean="0"/>
              <a:t>→ She said that </a:t>
            </a:r>
            <a:r>
              <a:rPr lang="en-US" sz="3200" dirty="0" smtClean="0">
                <a:solidFill>
                  <a:srgbClr val="FF0000"/>
                </a:solidFill>
              </a:rPr>
              <a:t>she didn't speak Italian.</a:t>
            </a:r>
          </a:p>
          <a:p>
            <a:r>
              <a:rPr lang="en-US" sz="3200" dirty="0" smtClean="0"/>
              <a:t>"Say hello to Jim," they said.</a:t>
            </a:r>
          </a:p>
          <a:p>
            <a:r>
              <a:rPr lang="en-US" sz="3200" dirty="0" smtClean="0"/>
              <a:t>→ They asked me </a:t>
            </a:r>
            <a:r>
              <a:rPr lang="en-US" sz="3200" dirty="0" smtClean="0">
                <a:solidFill>
                  <a:srgbClr val="FF0000"/>
                </a:solidFill>
              </a:rPr>
              <a:t>to say hello to Jim.</a:t>
            </a:r>
          </a:p>
        </p:txBody>
      </p:sp>
    </p:spTree>
    <p:extLst>
      <p:ext uri="{BB962C8B-B14F-4D97-AF65-F5344CB8AC3E}">
        <p14:creationId xmlns:p14="http://schemas.microsoft.com/office/powerpoint/2010/main" val="357497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929" y="578224"/>
            <a:ext cx="10573871" cy="6481482"/>
          </a:xfrm>
        </p:spPr>
        <p:txBody>
          <a:bodyPr>
            <a:normAutofit fontScale="47500" lnSpcReduction="20000"/>
          </a:bodyPr>
          <a:lstStyle/>
          <a:p>
            <a:r>
              <a:rPr lang="en-US" sz="5800" dirty="0"/>
              <a:t>"The film began at seven o'clock," he said.</a:t>
            </a:r>
          </a:p>
          <a:p>
            <a:r>
              <a:rPr lang="en-US" sz="5800" dirty="0"/>
              <a:t>→ He said that </a:t>
            </a:r>
            <a:r>
              <a:rPr lang="en-US" sz="5800" dirty="0">
                <a:solidFill>
                  <a:srgbClr val="FF0000"/>
                </a:solidFill>
              </a:rPr>
              <a:t>the film had begun at seven o'clock</a:t>
            </a:r>
            <a:r>
              <a:rPr lang="en-US" sz="5800" dirty="0" smtClean="0">
                <a:solidFill>
                  <a:srgbClr val="FF0000"/>
                </a:solidFill>
              </a:rPr>
              <a:t>.</a:t>
            </a:r>
            <a:endParaRPr lang="en-US" sz="5800" dirty="0">
              <a:solidFill>
                <a:srgbClr val="FF0000"/>
              </a:solidFill>
            </a:endParaRPr>
          </a:p>
          <a:p>
            <a:r>
              <a:rPr lang="en-US" sz="5800" dirty="0"/>
              <a:t>"Don't play on the grass, boys," she said.</a:t>
            </a:r>
          </a:p>
          <a:p>
            <a:r>
              <a:rPr lang="en-US" sz="5800" dirty="0"/>
              <a:t>→ She told </a:t>
            </a:r>
            <a:r>
              <a:rPr lang="en-US" sz="5800" dirty="0">
                <a:solidFill>
                  <a:srgbClr val="FF0000"/>
                </a:solidFill>
              </a:rPr>
              <a:t>the boys not to play on the grass</a:t>
            </a:r>
            <a:r>
              <a:rPr lang="en-US" sz="5800" dirty="0" smtClean="0">
                <a:solidFill>
                  <a:srgbClr val="FF0000"/>
                </a:solidFill>
              </a:rPr>
              <a:t>.</a:t>
            </a:r>
            <a:endParaRPr lang="en-US" sz="5800" dirty="0">
              <a:solidFill>
                <a:srgbClr val="FF0000"/>
              </a:solidFill>
            </a:endParaRPr>
          </a:p>
          <a:p>
            <a:r>
              <a:rPr lang="en-US" sz="5800" dirty="0"/>
              <a:t>"Where have you spent your money?" she asked him.</a:t>
            </a:r>
          </a:p>
          <a:p>
            <a:r>
              <a:rPr lang="en-US" sz="5800" dirty="0"/>
              <a:t>→ She asked him </a:t>
            </a:r>
            <a:r>
              <a:rPr lang="en-US" sz="5800" dirty="0">
                <a:solidFill>
                  <a:srgbClr val="FF0000"/>
                </a:solidFill>
              </a:rPr>
              <a:t>where he had spent his money</a:t>
            </a:r>
            <a:r>
              <a:rPr lang="en-US" sz="5800" dirty="0" smtClean="0">
                <a:solidFill>
                  <a:srgbClr val="FF0000"/>
                </a:solidFill>
              </a:rPr>
              <a:t>.</a:t>
            </a:r>
            <a:endParaRPr lang="en-US" sz="5800" dirty="0">
              <a:solidFill>
                <a:srgbClr val="FF0000"/>
              </a:solidFill>
            </a:endParaRPr>
          </a:p>
          <a:p>
            <a:r>
              <a:rPr lang="en-US" sz="5800" dirty="0"/>
              <a:t>"I never make mistakes," he said.</a:t>
            </a:r>
          </a:p>
          <a:p>
            <a:r>
              <a:rPr lang="en-US" sz="5800" dirty="0"/>
              <a:t>→ He said that </a:t>
            </a:r>
            <a:r>
              <a:rPr lang="en-US" sz="5800" dirty="0">
                <a:solidFill>
                  <a:srgbClr val="FF0000"/>
                </a:solidFill>
              </a:rPr>
              <a:t>he never made mistakes</a:t>
            </a:r>
            <a:r>
              <a:rPr lang="en-US" sz="5800" dirty="0" smtClean="0">
                <a:solidFill>
                  <a:srgbClr val="FF0000"/>
                </a:solidFill>
              </a:rPr>
              <a:t>.</a:t>
            </a:r>
            <a:endParaRPr lang="en-US" sz="5800" dirty="0">
              <a:solidFill>
                <a:srgbClr val="FF0000"/>
              </a:solidFill>
            </a:endParaRPr>
          </a:p>
          <a:p>
            <a:r>
              <a:rPr lang="en-US" sz="5800" dirty="0"/>
              <a:t>"Does she know Robert?" he wanted to know.</a:t>
            </a:r>
          </a:p>
          <a:p>
            <a:r>
              <a:rPr lang="en-US" sz="5800" dirty="0"/>
              <a:t>→ He wanted to know </a:t>
            </a:r>
            <a:r>
              <a:rPr lang="en-US" sz="5800" dirty="0">
                <a:solidFill>
                  <a:srgbClr val="FF0000"/>
                </a:solidFill>
              </a:rPr>
              <a:t>if she knew Robert</a:t>
            </a:r>
            <a:r>
              <a:rPr lang="en-US" sz="5800" dirty="0" smtClean="0">
                <a:solidFill>
                  <a:srgbClr val="FF0000"/>
                </a:solidFill>
              </a:rPr>
              <a:t>.</a:t>
            </a:r>
            <a:endParaRPr lang="en-US" sz="5800" dirty="0">
              <a:solidFill>
                <a:srgbClr val="FF0000"/>
              </a:solidFill>
            </a:endParaRPr>
          </a:p>
          <a:p>
            <a:r>
              <a:rPr lang="en-US" sz="5800" dirty="0"/>
              <a:t>"Don't try this at home," the stuntman told the audience.</a:t>
            </a:r>
          </a:p>
          <a:p>
            <a:r>
              <a:rPr lang="en-US" sz="5800" dirty="0"/>
              <a:t>→ The stuntman advised </a:t>
            </a:r>
            <a:r>
              <a:rPr lang="en-US" sz="5800" dirty="0">
                <a:solidFill>
                  <a:srgbClr val="FF0000"/>
                </a:solidFill>
              </a:rPr>
              <a:t>the audience not to try that at home</a:t>
            </a:r>
            <a:r>
              <a:rPr lang="en-US" sz="5800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2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u="sng" dirty="0" smtClean="0">
                <a:solidFill>
                  <a:srgbClr val="002060"/>
                </a:solidFill>
              </a:rPr>
              <a:t>New word;</a:t>
            </a:r>
            <a:endParaRPr lang="en-US" b="1" i="1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Stuntman- </a:t>
            </a:r>
            <a:r>
              <a:rPr lang="en-US" dirty="0" err="1" smtClean="0"/>
              <a:t>odoihun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550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79</TotalTime>
  <Words>380</Words>
  <Application>Microsoft Office PowerPoint</Application>
  <PresentationFormat>Widescreen</PresentationFormat>
  <Paragraphs>44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Garamond</vt:lpstr>
      <vt:lpstr>Organic</vt:lpstr>
      <vt:lpstr>Unit- 3 Ways of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word;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Oyuka</dc:creator>
  <cp:lastModifiedBy>Oyuka</cp:lastModifiedBy>
  <cp:revision>8</cp:revision>
  <dcterms:created xsi:type="dcterms:W3CDTF">2018-11-05T11:48:53Z</dcterms:created>
  <dcterms:modified xsi:type="dcterms:W3CDTF">2018-11-06T05:12:19Z</dcterms:modified>
</cp:coreProperties>
</file>