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61" r:id="rId3"/>
    <p:sldId id="274" r:id="rId4"/>
    <p:sldId id="269" r:id="rId5"/>
    <p:sldId id="270" r:id="rId6"/>
    <p:sldId id="263" r:id="rId7"/>
    <p:sldId id="265" r:id="rId8"/>
    <p:sldId id="266" r:id="rId9"/>
    <p:sldId id="271" r:id="rId10"/>
    <p:sldId id="272" r:id="rId11"/>
    <p:sldId id="27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1D88-713F-43D1-9539-48E48E8AD351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E4C6-EC49-4EA6-8B12-EE9CD1696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1D88-713F-43D1-9539-48E48E8AD351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E4C6-EC49-4EA6-8B12-EE9CD1696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1D88-713F-43D1-9539-48E48E8AD351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E4C6-EC49-4EA6-8B12-EE9CD1696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1D88-713F-43D1-9539-48E48E8AD351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E4C6-EC49-4EA6-8B12-EE9CD1696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1D88-713F-43D1-9539-48E48E8AD351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E4C6-EC49-4EA6-8B12-EE9CD1696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1D88-713F-43D1-9539-48E48E8AD351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E4C6-EC49-4EA6-8B12-EE9CD1696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1D88-713F-43D1-9539-48E48E8AD351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E4C6-EC49-4EA6-8B12-EE9CD1696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1D88-713F-43D1-9539-48E48E8AD351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E4C6-EC49-4EA6-8B12-EE9CD1696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1D88-713F-43D1-9539-48E48E8AD351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E4C6-EC49-4EA6-8B12-EE9CD1696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1D88-713F-43D1-9539-48E48E8AD351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E4C6-EC49-4EA6-8B12-EE9CD1696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1D88-713F-43D1-9539-48E48E8AD351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0E0E4C6-EC49-4EA6-8B12-EE9CD16963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961D88-713F-43D1-9539-48E48E8AD351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E0E4C6-EC49-4EA6-8B12-EE9CD16963A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071538" y="857232"/>
            <a:ext cx="7375481" cy="2611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n-MN" sz="5400" dirty="0" smtClean="0">
                <a:solidFill>
                  <a:schemeClr val="bg1"/>
                </a:solidFill>
              </a:rPr>
              <a:t>Сэдэв </a:t>
            </a:r>
            <a:r>
              <a:rPr lang="en-US" sz="5400" dirty="0" smtClean="0">
                <a:solidFill>
                  <a:schemeClr val="bg1"/>
                </a:solidFill>
              </a:rPr>
              <a:t>:</a:t>
            </a:r>
            <a:r>
              <a:rPr lang="mn-MN" sz="5400" dirty="0" smtClean="0">
                <a:solidFill>
                  <a:schemeClr val="bg1"/>
                </a:solidFill>
              </a:rPr>
              <a:t> Байр зүйн зураг ,</a:t>
            </a:r>
          </a:p>
          <a:p>
            <a:pPr algn="ctr"/>
            <a:r>
              <a:rPr lang="mn-MN" sz="5400" dirty="0" smtClean="0">
                <a:solidFill>
                  <a:schemeClr val="bg1"/>
                </a:solidFill>
              </a:rPr>
              <a:t>Топографи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2286016"/>
          </a:xfrm>
        </p:spPr>
        <p:txBody>
          <a:bodyPr>
            <a:noAutofit/>
          </a:bodyPr>
          <a:lstStyle/>
          <a:p>
            <a:pPr lvl="0" algn="ctr"/>
            <a:r>
              <a:rPr lang="mn-MN" sz="6600" b="1" dirty="0" smtClean="0"/>
              <a:t>Бодож ол!</a:t>
            </a:r>
            <a:r>
              <a:rPr lang="en-US" sz="6600" b="1" dirty="0" smtClean="0"/>
              <a:t/>
            </a:r>
            <a:br>
              <a:rPr lang="en-US" sz="6600" b="1" dirty="0" smtClean="0"/>
            </a:b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Autofit/>
          </a:bodyPr>
          <a:lstStyle/>
          <a:p>
            <a:r>
              <a:rPr lang="mn-MN" sz="4400" b="1" dirty="0" smtClean="0"/>
              <a:t>Нэрлэл                        Масштаб</a:t>
            </a:r>
            <a:endParaRPr lang="en-US" sz="4400" b="1" dirty="0" smtClean="0"/>
          </a:p>
          <a:p>
            <a:r>
              <a:rPr lang="en-US" sz="4400" b="1" dirty="0" smtClean="0"/>
              <a:t>L</a:t>
            </a:r>
            <a:r>
              <a:rPr lang="mn-MN" sz="4400" b="1" dirty="0" smtClean="0"/>
              <a:t>-48</a:t>
            </a:r>
            <a:r>
              <a:rPr lang="en-US" sz="4400" b="1" dirty="0" smtClean="0"/>
              <a:t>                                    ?</a:t>
            </a:r>
          </a:p>
          <a:p>
            <a:r>
              <a:rPr lang="en-US" sz="4400" b="1" dirty="0" smtClean="0"/>
              <a:t>L</a:t>
            </a:r>
            <a:r>
              <a:rPr lang="mn-MN" sz="4400" b="1" dirty="0" smtClean="0"/>
              <a:t>-48-А                           1:500 000</a:t>
            </a:r>
            <a:endParaRPr lang="en-US" sz="4400" b="1" dirty="0" smtClean="0"/>
          </a:p>
          <a:p>
            <a:r>
              <a:rPr lang="en-US" sz="4400" b="1" dirty="0" smtClean="0"/>
              <a:t>       ?                              </a:t>
            </a:r>
            <a:r>
              <a:rPr lang="mn-MN" sz="4400" b="1" dirty="0" smtClean="0"/>
              <a:t>1:100 000</a:t>
            </a:r>
            <a:endParaRPr lang="en-US" sz="4400" b="1" dirty="0" smtClean="0"/>
          </a:p>
          <a:p>
            <a:r>
              <a:rPr lang="en-US" sz="4400" b="1" dirty="0" smtClean="0"/>
              <a:t>L</a:t>
            </a:r>
            <a:r>
              <a:rPr lang="mn-MN" sz="4400" b="1" dirty="0" smtClean="0"/>
              <a:t>-48-15 </a:t>
            </a:r>
            <a:r>
              <a:rPr lang="en-US" sz="4400" b="1" dirty="0" smtClean="0"/>
              <a:t>–A                          ? </a:t>
            </a:r>
          </a:p>
          <a:p>
            <a:r>
              <a:rPr lang="en-US" sz="4400" b="1" dirty="0" smtClean="0"/>
              <a:t>       ?                               </a:t>
            </a:r>
            <a:r>
              <a:rPr lang="mn-MN" sz="4400" b="1" dirty="0" smtClean="0"/>
              <a:t>1:25 000</a:t>
            </a:r>
            <a:endParaRPr lang="en-US" sz="4400" b="1" dirty="0" smtClean="0"/>
          </a:p>
          <a:p>
            <a:pPr>
              <a:buNone/>
            </a:pPr>
            <a:endParaRPr lang="en-US" sz="4400" b="1" dirty="0" smtClean="0"/>
          </a:p>
          <a:p>
            <a:endParaRPr lang="en-US" sz="4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28670"/>
            <a:ext cx="7851648" cy="1000132"/>
          </a:xfrm>
        </p:spPr>
        <p:txBody>
          <a:bodyPr/>
          <a:lstStyle/>
          <a:p>
            <a:pPr algn="ctr"/>
            <a:r>
              <a:rPr lang="mn-MN" dirty="0" smtClean="0"/>
              <a:t>Гэрийн даалгавар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mn-MN" sz="3600" dirty="0" smtClean="0"/>
              <a:t>Сурах бичиг</a:t>
            </a:r>
          </a:p>
          <a:p>
            <a:pPr algn="ctr"/>
            <a:r>
              <a:rPr lang="mn-MN" sz="3600" dirty="0" smtClean="0"/>
              <a:t> 24-р хуудас байрзүйн зурагт ажиллах дадлага ажлыг хийх</a:t>
            </a:r>
            <a:endParaRPr lang="en-US" sz="3600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85860"/>
            <a:ext cx="8286808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14348" y="464344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sz="3200" b="1" dirty="0" smtClean="0"/>
              <a:t>Хичээлд идэвхитэй оролцсонд баярлалаа</a:t>
            </a:r>
            <a:endParaRPr lang="en-US" sz="32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01156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928926" y="428604"/>
            <a:ext cx="321812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sz="6600" b="1" dirty="0" smtClean="0"/>
              <a:t>Зорилго</a:t>
            </a:r>
            <a:r>
              <a:rPr lang="mn-MN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1714488"/>
            <a:ext cx="848245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mn-MN" sz="6000" dirty="0" smtClean="0"/>
              <a:t>Топографийн тухай танин</a:t>
            </a:r>
          </a:p>
          <a:p>
            <a:pPr algn="ctr"/>
            <a:r>
              <a:rPr lang="mn-MN" sz="6000" dirty="0" smtClean="0"/>
              <a:t> мэдэх 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mn-MN" dirty="0" smtClean="0"/>
              <a:t>Зорилго</a:t>
            </a:r>
            <a:br>
              <a:rPr lang="mn-MN" dirty="0" smtClean="0"/>
            </a:br>
            <a:r>
              <a:rPr lang="mn-MN" dirty="0" smtClean="0"/>
              <a:t>Топографийн тухай танин мэдэх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467104"/>
          </a:xfrm>
        </p:spPr>
        <p:txBody>
          <a:bodyPr/>
          <a:lstStyle/>
          <a:p>
            <a:pPr algn="ctr">
              <a:buNone/>
            </a:pPr>
            <a:r>
              <a:rPr lang="mn-MN" sz="4400" dirty="0" smtClean="0"/>
              <a:t>Зорилт</a:t>
            </a:r>
          </a:p>
          <a:p>
            <a:pPr marL="514350" indent="-514350">
              <a:buAutoNum type="arabicPeriod"/>
            </a:pPr>
            <a:r>
              <a:rPr lang="mn-MN" dirty="0" smtClean="0"/>
              <a:t>Байрзүйн зургийн онцлогийг танин мэдэх</a:t>
            </a:r>
          </a:p>
          <a:p>
            <a:pPr marL="514350" indent="-514350">
              <a:buAutoNum type="arabicPeriod"/>
            </a:pPr>
            <a:r>
              <a:rPr lang="mn-MN" dirty="0" smtClean="0"/>
              <a:t>Байрзүйн зургийн нэрлэл тодорхойлж чаддаг болох</a:t>
            </a:r>
          </a:p>
          <a:p>
            <a:pPr marL="514350" indent="-514350">
              <a:buAutoNum type="arabicPeriod"/>
            </a:pPr>
            <a:r>
              <a:rPr lang="mn-MN" dirty="0" smtClean="0"/>
              <a:t>Байрзүйн зургийг амьдрал ахуйдаа хэрэглэж сурах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500198"/>
          </a:xfrm>
        </p:spPr>
        <p:txBody>
          <a:bodyPr>
            <a:noAutofit/>
          </a:bodyPr>
          <a:lstStyle/>
          <a:p>
            <a:r>
              <a:rPr lang="mn-MN" sz="3200" dirty="0" smtClean="0"/>
              <a:t>Газар нутгийн байдлыг тодорхой үзүүлэхийн тулд олон хуудас болгон том масштабаар зурсан зургийг </a:t>
            </a:r>
            <a:r>
              <a:rPr lang="mn-MN" sz="3200" b="1" dirty="0" smtClean="0"/>
              <a:t>байрзүйн</a:t>
            </a:r>
            <a:r>
              <a:rPr lang="mn-MN" sz="3200" dirty="0" smtClean="0"/>
              <a:t> </a:t>
            </a:r>
            <a:r>
              <a:rPr lang="mn-MN" sz="3200" b="1" dirty="0" smtClean="0"/>
              <a:t>зураг</a:t>
            </a:r>
            <a:r>
              <a:rPr lang="mn-MN" sz="3200" dirty="0" smtClean="0"/>
              <a:t> гэнэ.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mn-MN" sz="3200" dirty="0" smtClean="0"/>
              <a:t>/ </a:t>
            </a:r>
            <a:r>
              <a:rPr lang="mn-MN" sz="3200" b="1" dirty="0" smtClean="0"/>
              <a:t>топографийн зураг</a:t>
            </a:r>
            <a:r>
              <a:rPr lang="mn-MN" sz="3200" dirty="0" smtClean="0"/>
              <a:t> /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786214"/>
          </a:xfrm>
        </p:spPr>
        <p:txBody>
          <a:bodyPr>
            <a:normAutofit/>
          </a:bodyPr>
          <a:lstStyle/>
          <a:p>
            <a:r>
              <a:rPr lang="mn-MN" dirty="0" smtClean="0"/>
              <a:t>1:1000 000-ын зураг нь байрзүйн зургийн суурь юм. Дэлхийн бөмбөрцгийн гадаргыг зэргэд  дагуулан 6</a:t>
            </a:r>
            <a:r>
              <a:rPr lang="mn-MN" baseline="30000" dirty="0" smtClean="0"/>
              <a:t>0</a:t>
            </a:r>
            <a:r>
              <a:rPr lang="mn-MN" dirty="0" smtClean="0"/>
              <a:t>-ын босоо бүсэд хувааж түүнийг 180-р голдожоос эхлэн нар буруу чиглэлээр 1-60 хүртэлх дэс тоогоор дугаарлана.Үүнийг </a:t>
            </a:r>
            <a:r>
              <a:rPr lang="mn-MN" b="1" dirty="0" smtClean="0"/>
              <a:t>багана</a:t>
            </a:r>
            <a:r>
              <a:rPr lang="mn-MN" dirty="0" smtClean="0"/>
              <a:t> гэнэ. </a:t>
            </a:r>
          </a:p>
          <a:p>
            <a:r>
              <a:rPr lang="mn-MN" dirty="0" smtClean="0"/>
              <a:t>Харин хөндлөнгөөр нь голдож дагуулан 4</a:t>
            </a:r>
            <a:r>
              <a:rPr lang="mn-MN" baseline="30000" dirty="0" smtClean="0"/>
              <a:t>0</a:t>
            </a:r>
            <a:r>
              <a:rPr lang="mn-MN" dirty="0" smtClean="0"/>
              <a:t>-ын зайтай 22 </a:t>
            </a:r>
            <a:r>
              <a:rPr lang="mn-MN" b="1" dirty="0" smtClean="0"/>
              <a:t>эгнээ</a:t>
            </a:r>
            <a:r>
              <a:rPr lang="mn-MN" dirty="0" smtClean="0"/>
              <a:t> болгон хувааж эгнээгээ экватораас эхлэн / </a:t>
            </a:r>
            <a:r>
              <a:rPr lang="en-US" dirty="0" smtClean="0"/>
              <a:t>A</a:t>
            </a:r>
            <a:r>
              <a:rPr lang="mn-MN" dirty="0" smtClean="0"/>
              <a:t>. </a:t>
            </a:r>
            <a:r>
              <a:rPr lang="en-US" dirty="0" smtClean="0"/>
              <a:t>B</a:t>
            </a:r>
            <a:r>
              <a:rPr lang="mn-MN" dirty="0" smtClean="0"/>
              <a:t>. </a:t>
            </a:r>
            <a:r>
              <a:rPr lang="en-US" dirty="0" smtClean="0"/>
              <a:t>C</a:t>
            </a:r>
            <a:r>
              <a:rPr lang="mn-MN" dirty="0" smtClean="0"/>
              <a:t>. . . . </a:t>
            </a:r>
            <a:r>
              <a:rPr lang="en-US" dirty="0" smtClean="0"/>
              <a:t>M</a:t>
            </a:r>
            <a:r>
              <a:rPr lang="mn-MN" dirty="0" smtClean="0"/>
              <a:t> гэхчлэн / латин үсгээр нэрлэнэ.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>
            <a:noAutofit/>
          </a:bodyPr>
          <a:lstStyle/>
          <a:p>
            <a:r>
              <a:rPr lang="mn-MN" sz="2800" dirty="0" smtClean="0"/>
              <a:t>Ингэхэд зураг дээр уртрагийн хувьд 6</a:t>
            </a:r>
            <a:r>
              <a:rPr lang="mn-MN" sz="2800" baseline="30000" dirty="0" smtClean="0"/>
              <a:t>0</a:t>
            </a:r>
            <a:r>
              <a:rPr lang="mn-MN" sz="2800" dirty="0" smtClean="0"/>
              <a:t>, өргөрөгийн 4</a:t>
            </a:r>
            <a:r>
              <a:rPr lang="mn-MN" sz="2800" baseline="30000" dirty="0" smtClean="0"/>
              <a:t>0</a:t>
            </a:r>
            <a:r>
              <a:rPr lang="mn-MN" sz="2800" dirty="0" smtClean="0"/>
              <a:t>-ын хэмжээтэй трапец хэлбэрийн хуудсууд үүснэ. Харин 88-р зэргэдээс хойших туйл орчмын 20-ын радиустай тойргийг </a:t>
            </a:r>
            <a:r>
              <a:rPr lang="en-US" sz="2800" dirty="0" smtClean="0"/>
              <a:t>Z </a:t>
            </a:r>
            <a:r>
              <a:rPr lang="mn-MN" sz="2800" dirty="0" smtClean="0"/>
              <a:t>үсгээр тэмдэглэдэг./14-р зургийг үз / Тэдгээр хуудсыг дээрх үсэг тоогоор нь </a:t>
            </a:r>
            <a:r>
              <a:rPr lang="en-US" sz="2800" dirty="0" smtClean="0"/>
              <a:t>L</a:t>
            </a:r>
            <a:r>
              <a:rPr lang="mn-MN" sz="2800" dirty="0" smtClean="0"/>
              <a:t>-48 гэхчлэн хаяглахыг </a:t>
            </a:r>
            <a:r>
              <a:rPr lang="mn-MN" sz="2800" b="1" dirty="0" smtClean="0"/>
              <a:t>байрзүйн зургийн нэрлэл</a:t>
            </a:r>
            <a:r>
              <a:rPr lang="mn-MN" sz="2800" dirty="0" smtClean="0"/>
              <a:t> гэнэ.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7562"/>
            <a:ext cx="8229600" cy="3500438"/>
          </a:xfrm>
        </p:spPr>
        <p:txBody>
          <a:bodyPr>
            <a:normAutofit/>
          </a:bodyPr>
          <a:lstStyle/>
          <a:p>
            <a:r>
              <a:rPr lang="mn-MN" dirty="0" smtClean="0"/>
              <a:t>Монгол орны нутаг саятын масштабын байрзүйн зурагт 45-50 гэсэн 6 багана </a:t>
            </a:r>
            <a:r>
              <a:rPr lang="en-US" b="1" dirty="0" smtClean="0"/>
              <a:t>K</a:t>
            </a:r>
            <a:r>
              <a:rPr lang="mn-MN" b="1" dirty="0" smtClean="0"/>
              <a:t>,</a:t>
            </a:r>
            <a:r>
              <a:rPr lang="en-US" b="1" dirty="0" smtClean="0"/>
              <a:t>L</a:t>
            </a:r>
            <a:r>
              <a:rPr lang="mn-MN" b="1" dirty="0" smtClean="0"/>
              <a:t>,</a:t>
            </a:r>
            <a:r>
              <a:rPr lang="en-US" b="1" dirty="0" smtClean="0"/>
              <a:t>M</a:t>
            </a:r>
            <a:r>
              <a:rPr lang="mn-MN" b="1" dirty="0" smtClean="0"/>
              <a:t>,</a:t>
            </a:r>
            <a:r>
              <a:rPr lang="en-US" b="1" dirty="0" smtClean="0"/>
              <a:t>N</a:t>
            </a:r>
            <a:r>
              <a:rPr lang="mn-MN" dirty="0" smtClean="0"/>
              <a:t> гэсэн 4 эгнээн орших 14 хуудсанд зурагддаг юм. Саятын зургийг 1:100 000 зураг болгон дэлгэрэнгүй зуръя гэвэл </a:t>
            </a:r>
            <a:r>
              <a:rPr lang="en-US" dirty="0" smtClean="0"/>
              <a:t>L</a:t>
            </a:r>
            <a:r>
              <a:rPr lang="mn-MN" dirty="0" smtClean="0"/>
              <a:t>-48 гэхчлэн нэрлэлтэй хуудас бүрийг өргөрөгийн дагуу 20 минут, уртрагийн дагуу 30 минутын хэмжээ бүхий 144 хуудас болгон хувааж </a:t>
            </a:r>
            <a:r>
              <a:rPr lang="en-US" dirty="0" smtClean="0"/>
              <a:t>L</a:t>
            </a:r>
            <a:r>
              <a:rPr lang="mn-MN" dirty="0" smtClean="0"/>
              <a:t>-48-39 гэхчлэн хаяглан нэрлэнэ.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0" y="0"/>
            <a:ext cx="9144000" cy="6857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52"/>
            <a:ext cx="8429684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topographic maps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mn-MN" dirty="0" smtClean="0"/>
              <a:t>1:1000 000-аас дээш том масштабтай олон хуудаснаас бүрдэх ерөнхий газарзүйн зураг. Газрын гадаргыг хаяалбараар дүрслэх ба бусад байгаль-нийгэм- эдийн засгийн үзэгдэл юмс энэ зурагт хамгийн тодоор зурагдана. </a:t>
            </a:r>
          </a:p>
          <a:p>
            <a:pPr>
              <a:buNone/>
            </a:pPr>
            <a:r>
              <a:rPr lang="mn-MN" dirty="0" smtClean="0"/>
              <a:t>Газарзүйн зургаас ялгаатай нь:</a:t>
            </a:r>
            <a:endParaRPr lang="en-US" dirty="0" smtClean="0"/>
          </a:p>
          <a:p>
            <a:pPr lvl="0"/>
            <a:r>
              <a:rPr lang="mn-MN" dirty="0" smtClean="0"/>
              <a:t>Масштаб том учир олон хуудас болгодог, дүрслэгдсэн зүйлс дэлгэрэнгүй зурагдана.</a:t>
            </a:r>
            <a:endParaRPr lang="en-US" dirty="0" smtClean="0"/>
          </a:p>
          <a:p>
            <a:pPr lvl="0"/>
            <a:r>
              <a:rPr lang="mn-MN" dirty="0" smtClean="0"/>
              <a:t>Хойд өмнөд хүрээ нь өргөрөг, баруун зүүн хүрээ нь уртрагийн шугам байдаг.</a:t>
            </a:r>
            <a:endParaRPr lang="en-US" dirty="0" smtClean="0"/>
          </a:p>
          <a:p>
            <a:pPr lvl="0"/>
            <a:r>
              <a:rPr lang="mn-MN" dirty="0" smtClean="0"/>
              <a:t>Тэгш өнцөгт торлолтой буюу км-ийн шугамуудаар цэгийн байрлалыг тодорхойлно.</a:t>
            </a:r>
            <a:endParaRPr lang="en-US" dirty="0" smtClean="0"/>
          </a:p>
          <a:p>
            <a:pPr lvl="0"/>
            <a:r>
              <a:rPr lang="mn-MN" dirty="0" smtClean="0"/>
              <a:t>Үсэг тооноос бүрдсэн нэрлэлийн тусламжтайгаар олон хуудсыг ялгана. </a:t>
            </a:r>
          </a:p>
          <a:p>
            <a:pPr lvl="0"/>
            <a:r>
              <a:rPr lang="mn-MN" dirty="0" smtClean="0"/>
              <a:t>Нэрлэл нь масштабыг илэрхийлнэ: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190</TotalTime>
  <Words>351</Words>
  <Application>Microsoft Office PowerPoint</Application>
  <PresentationFormat>On-screen Show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Slide 1</vt:lpstr>
      <vt:lpstr>Slide 2</vt:lpstr>
      <vt:lpstr>Зорилго Топографийн тухай танин мэдэх</vt:lpstr>
      <vt:lpstr>Газар нутгийн байдлыг тодорхой үзүүлэхийн тулд олон хуудас болгон том масштабаар зурсан зургийг байрзүйн зураг гэнэ.  / топографийн зураг /</vt:lpstr>
      <vt:lpstr>Ингэхэд зураг дээр уртрагийн хувьд 60, өргөрөгийн 40-ын хэмжээтэй трапец хэлбэрийн хуудсууд үүснэ. Харин 88-р зэргэдээс хойших туйл орчмын 20-ын радиустай тойргийг Z үсгээр тэмдэглэдэг./14-р зургийг үз / Тэдгээр хуудсыг дээрх үсэг тоогоор нь L-48 гэхчлэн хаяглахыг байрзүйн зургийн нэрлэл гэнэ. </vt:lpstr>
      <vt:lpstr>Slide 6</vt:lpstr>
      <vt:lpstr>Slide 7</vt:lpstr>
      <vt:lpstr>Slide 8</vt:lpstr>
      <vt:lpstr>topographic maps </vt:lpstr>
      <vt:lpstr>Бодож ол! </vt:lpstr>
      <vt:lpstr>Гэрийн даалгавар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doogii</dc:creator>
  <cp:lastModifiedBy>User</cp:lastModifiedBy>
  <cp:revision>36</cp:revision>
  <dcterms:created xsi:type="dcterms:W3CDTF">2010-11-03T15:10:15Z</dcterms:created>
  <dcterms:modified xsi:type="dcterms:W3CDTF">2011-11-02T15:49:20Z</dcterms:modified>
</cp:coreProperties>
</file>