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5" r:id="rId3"/>
    <p:sldId id="258" r:id="rId4"/>
    <p:sldId id="262" r:id="rId5"/>
    <p:sldId id="259" r:id="rId6"/>
    <p:sldId id="264" r:id="rId7"/>
    <p:sldId id="263" r:id="rId8"/>
    <p:sldId id="260" r:id="rId9"/>
    <p:sldId id="261" r:id="rId10"/>
    <p:sldId id="266" r:id="rId11"/>
    <p:sldId id="268" r:id="rId12"/>
    <p:sldId id="270" r:id="rId13"/>
    <p:sldId id="269" r:id="rId14"/>
    <p:sldId id="271" r:id="rId15"/>
    <p:sldId id="277" r:id="rId16"/>
    <p:sldId id="272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5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897E2-7FDF-4B1E-8B59-4AAC7757510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205FAB-D61E-45F8-B90F-B884F6995BCF}">
      <dgm:prSet phldrT="[Text]" custT="1"/>
      <dgm:spPr/>
      <dgm:t>
        <a:bodyPr/>
        <a:lstStyle/>
        <a:p>
          <a:r>
            <a:rPr lang="mn-MN" sz="3200" dirty="0" smtClean="0">
              <a:latin typeface="Arial" pitchFamily="34" charset="0"/>
              <a:cs typeface="Arial" pitchFamily="34" charset="0"/>
            </a:rPr>
            <a:t>Судас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7280B781-4188-43E4-9069-7E7067F0170E}" type="parTrans" cxnId="{B18A450B-9F6C-44C9-A55A-76F621732EC3}">
      <dgm:prSet/>
      <dgm:spPr/>
      <dgm:t>
        <a:bodyPr/>
        <a:lstStyle/>
        <a:p>
          <a:endParaRPr lang="en-US"/>
        </a:p>
      </dgm:t>
    </dgm:pt>
    <dgm:pt modelId="{AB5C5DA6-1FAC-4177-8070-2071E9A8DD55}" type="sibTrans" cxnId="{B18A450B-9F6C-44C9-A55A-76F621732EC3}">
      <dgm:prSet/>
      <dgm:spPr/>
      <dgm:t>
        <a:bodyPr/>
        <a:lstStyle/>
        <a:p>
          <a:endParaRPr lang="en-US"/>
        </a:p>
      </dgm:t>
    </dgm:pt>
    <dgm:pt modelId="{D0324D56-1877-4FD7-91E1-DFC73AF2D9AC}">
      <dgm:prSet phldrT="[Text]" custT="1"/>
      <dgm:spPr/>
      <dgm:t>
        <a:bodyPr/>
        <a:lstStyle/>
        <a:p>
          <a:r>
            <a:rPr lang="mn-MN" sz="2800" dirty="0" smtClean="0">
              <a:latin typeface="Arial" pitchFamily="34" charset="0"/>
              <a:cs typeface="Arial" pitchFamily="34" charset="0"/>
            </a:rPr>
            <a:t>Артерийн судас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(</a:t>
          </a:r>
          <a:r>
            <a:rPr lang="mn-MN" sz="2800" dirty="0" smtClean="0">
              <a:latin typeface="Arial" pitchFamily="34" charset="0"/>
              <a:cs typeface="Arial" pitchFamily="34" charset="0"/>
            </a:rPr>
            <a:t>тараагуур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)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623A0F7F-D19C-43CC-9AEC-BB2449A1C317}" type="parTrans" cxnId="{CB9CFB15-222C-46AF-A73D-F305FC65574C}">
      <dgm:prSet/>
      <dgm:spPr/>
      <dgm:t>
        <a:bodyPr/>
        <a:lstStyle/>
        <a:p>
          <a:endParaRPr lang="en-US"/>
        </a:p>
      </dgm:t>
    </dgm:pt>
    <dgm:pt modelId="{0F4F2DB3-15F8-40DD-9F79-7673C7F8D65B}" type="sibTrans" cxnId="{CB9CFB15-222C-46AF-A73D-F305FC65574C}">
      <dgm:prSet/>
      <dgm:spPr/>
      <dgm:t>
        <a:bodyPr/>
        <a:lstStyle/>
        <a:p>
          <a:endParaRPr lang="en-US"/>
        </a:p>
      </dgm:t>
    </dgm:pt>
    <dgm:pt modelId="{AD7F0573-C964-4304-AAC9-F56E5B6F53C5}">
      <dgm:prSet phldrT="[Text]" custT="1"/>
      <dgm:spPr/>
      <dgm:t>
        <a:bodyPr/>
        <a:lstStyle/>
        <a:p>
          <a:r>
            <a:rPr lang="mn-MN" sz="2800" dirty="0" smtClean="0">
              <a:latin typeface="Arial" pitchFamily="34" charset="0"/>
              <a:cs typeface="Arial" pitchFamily="34" charset="0"/>
            </a:rPr>
            <a:t>Венийн судас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(</a:t>
          </a:r>
          <a:r>
            <a:rPr lang="mn-MN" sz="2800" dirty="0" smtClean="0">
              <a:latin typeface="Arial" pitchFamily="34" charset="0"/>
              <a:cs typeface="Arial" pitchFamily="34" charset="0"/>
            </a:rPr>
            <a:t>хураагуур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)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968286DC-25CD-4E52-A907-FD165A70A2BD}" type="parTrans" cxnId="{E758D9C7-FFFA-4435-B776-0B7F9C126DB2}">
      <dgm:prSet/>
      <dgm:spPr/>
      <dgm:t>
        <a:bodyPr/>
        <a:lstStyle/>
        <a:p>
          <a:endParaRPr lang="en-US"/>
        </a:p>
      </dgm:t>
    </dgm:pt>
    <dgm:pt modelId="{5727E095-5E13-4EAA-9C4E-3CA2E1953E35}" type="sibTrans" cxnId="{E758D9C7-FFFA-4435-B776-0B7F9C126DB2}">
      <dgm:prSet/>
      <dgm:spPr/>
      <dgm:t>
        <a:bodyPr/>
        <a:lstStyle/>
        <a:p>
          <a:endParaRPr lang="en-US"/>
        </a:p>
      </dgm:t>
    </dgm:pt>
    <dgm:pt modelId="{A6F8BB03-B548-4E0E-934D-E170B14FCE0C}">
      <dgm:prSet phldrT="[Text]" custT="1"/>
      <dgm:spPr/>
      <dgm:t>
        <a:bodyPr/>
        <a:lstStyle/>
        <a:p>
          <a:r>
            <a:rPr lang="mn-MN" sz="2800" dirty="0" smtClean="0">
              <a:latin typeface="Arial" pitchFamily="34" charset="0"/>
              <a:cs typeface="Arial" pitchFamily="34" charset="0"/>
            </a:rPr>
            <a:t>Хялгасан </a:t>
          </a:r>
        </a:p>
        <a:p>
          <a:r>
            <a:rPr lang="en-US" sz="2800" dirty="0" smtClean="0">
              <a:latin typeface="Arial" pitchFamily="34" charset="0"/>
              <a:cs typeface="Arial" pitchFamily="34" charset="0"/>
            </a:rPr>
            <a:t>(</a:t>
          </a:r>
          <a:r>
            <a:rPr lang="mn-MN" sz="2800" dirty="0" smtClean="0">
              <a:latin typeface="Arial" pitchFamily="34" charset="0"/>
              <a:cs typeface="Arial" pitchFamily="34" charset="0"/>
            </a:rPr>
            <a:t>капиляр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)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5BF3324A-42DC-4C9F-B695-5DFCFA19CE55}" type="parTrans" cxnId="{42940BB1-4B4F-40A6-B75B-62F24426A0A3}">
      <dgm:prSet/>
      <dgm:spPr/>
      <dgm:t>
        <a:bodyPr/>
        <a:lstStyle/>
        <a:p>
          <a:endParaRPr lang="en-US"/>
        </a:p>
      </dgm:t>
    </dgm:pt>
    <dgm:pt modelId="{040B7427-BED8-456B-84D5-53B4CB3B013F}" type="sibTrans" cxnId="{42940BB1-4B4F-40A6-B75B-62F24426A0A3}">
      <dgm:prSet/>
      <dgm:spPr/>
      <dgm:t>
        <a:bodyPr/>
        <a:lstStyle/>
        <a:p>
          <a:endParaRPr lang="en-US"/>
        </a:p>
      </dgm:t>
    </dgm:pt>
    <dgm:pt modelId="{179FAB60-486B-4457-BF6E-D9BFABDA2CDA}" type="pres">
      <dgm:prSet presAssocID="{E44897E2-7FDF-4B1E-8B59-4AAC775751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03F636-9B29-41FF-9AFE-0727099B4C87}" type="pres">
      <dgm:prSet presAssocID="{58205FAB-D61E-45F8-B90F-B884F6995BCF}" presName="hierRoot1" presStyleCnt="0">
        <dgm:presLayoutVars>
          <dgm:hierBranch val="init"/>
        </dgm:presLayoutVars>
      </dgm:prSet>
      <dgm:spPr/>
    </dgm:pt>
    <dgm:pt modelId="{6A78474C-355A-471C-B525-BBF403E8606D}" type="pres">
      <dgm:prSet presAssocID="{58205FAB-D61E-45F8-B90F-B884F6995BCF}" presName="rootComposite1" presStyleCnt="0"/>
      <dgm:spPr/>
    </dgm:pt>
    <dgm:pt modelId="{723EEA27-A73D-461E-A8A8-FFAA7FDCBE4C}" type="pres">
      <dgm:prSet presAssocID="{58205FAB-D61E-45F8-B90F-B884F6995BCF}" presName="rootText1" presStyleLbl="node0" presStyleIdx="0" presStyleCnt="1" custScaleX="94609" custScaleY="90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B2336-83C3-4D30-A0FA-2DDA3F1288D8}" type="pres">
      <dgm:prSet presAssocID="{58205FAB-D61E-45F8-B90F-B884F6995B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01DE3E-0F82-4195-B422-13D3E0CE2A1D}" type="pres">
      <dgm:prSet presAssocID="{58205FAB-D61E-45F8-B90F-B884F6995BCF}" presName="hierChild2" presStyleCnt="0"/>
      <dgm:spPr/>
    </dgm:pt>
    <dgm:pt modelId="{3279FDD8-D213-4EC7-B7FF-12CA4768978A}" type="pres">
      <dgm:prSet presAssocID="{623A0F7F-D19C-43CC-9AEC-BB2449A1C31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6F3ECAC-85CE-4A0D-8F9B-C59B86C397FA}" type="pres">
      <dgm:prSet presAssocID="{D0324D56-1877-4FD7-91E1-DFC73AF2D9AC}" presName="hierRoot2" presStyleCnt="0">
        <dgm:presLayoutVars>
          <dgm:hierBranch val="init"/>
        </dgm:presLayoutVars>
      </dgm:prSet>
      <dgm:spPr/>
    </dgm:pt>
    <dgm:pt modelId="{D4A9B611-44BD-413D-A6B4-965ACB46C83F}" type="pres">
      <dgm:prSet presAssocID="{D0324D56-1877-4FD7-91E1-DFC73AF2D9AC}" presName="rootComposite" presStyleCnt="0"/>
      <dgm:spPr/>
    </dgm:pt>
    <dgm:pt modelId="{633895C1-CF18-4BCA-BC4F-D6C333263D3D}" type="pres">
      <dgm:prSet presAssocID="{D0324D56-1877-4FD7-91E1-DFC73AF2D9A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6AFAF-0A70-412A-97C4-14104D17E10B}" type="pres">
      <dgm:prSet presAssocID="{D0324D56-1877-4FD7-91E1-DFC73AF2D9AC}" presName="rootConnector" presStyleLbl="node2" presStyleIdx="0" presStyleCnt="3"/>
      <dgm:spPr/>
      <dgm:t>
        <a:bodyPr/>
        <a:lstStyle/>
        <a:p>
          <a:endParaRPr lang="en-US"/>
        </a:p>
      </dgm:t>
    </dgm:pt>
    <dgm:pt modelId="{280EB819-DE09-4F36-AC6E-1797CD7D3268}" type="pres">
      <dgm:prSet presAssocID="{D0324D56-1877-4FD7-91E1-DFC73AF2D9AC}" presName="hierChild4" presStyleCnt="0"/>
      <dgm:spPr/>
    </dgm:pt>
    <dgm:pt modelId="{6322C7A3-82B3-4385-A1E6-E78F98446D5F}" type="pres">
      <dgm:prSet presAssocID="{D0324D56-1877-4FD7-91E1-DFC73AF2D9AC}" presName="hierChild5" presStyleCnt="0"/>
      <dgm:spPr/>
    </dgm:pt>
    <dgm:pt modelId="{E72D770F-8349-4B75-8C1C-F4762E7C4B54}" type="pres">
      <dgm:prSet presAssocID="{968286DC-25CD-4E52-A907-FD165A70A2B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5414117-68F2-4437-B74C-23D43524E139}" type="pres">
      <dgm:prSet presAssocID="{AD7F0573-C964-4304-AAC9-F56E5B6F53C5}" presName="hierRoot2" presStyleCnt="0">
        <dgm:presLayoutVars>
          <dgm:hierBranch val="init"/>
        </dgm:presLayoutVars>
      </dgm:prSet>
      <dgm:spPr/>
    </dgm:pt>
    <dgm:pt modelId="{3A89D98E-223C-404F-915B-97AB7CE8A5BB}" type="pres">
      <dgm:prSet presAssocID="{AD7F0573-C964-4304-AAC9-F56E5B6F53C5}" presName="rootComposite" presStyleCnt="0"/>
      <dgm:spPr/>
    </dgm:pt>
    <dgm:pt modelId="{B7A2DDF2-480E-43E8-87AA-B4B8FED45F38}" type="pres">
      <dgm:prSet presAssocID="{AD7F0573-C964-4304-AAC9-F56E5B6F53C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D702C-A87E-465F-8A07-93416853ADD9}" type="pres">
      <dgm:prSet presAssocID="{AD7F0573-C964-4304-AAC9-F56E5B6F53C5}" presName="rootConnector" presStyleLbl="node2" presStyleIdx="1" presStyleCnt="3"/>
      <dgm:spPr/>
      <dgm:t>
        <a:bodyPr/>
        <a:lstStyle/>
        <a:p>
          <a:endParaRPr lang="en-US"/>
        </a:p>
      </dgm:t>
    </dgm:pt>
    <dgm:pt modelId="{65EB39F7-8D39-45C3-8844-2D1929C433D6}" type="pres">
      <dgm:prSet presAssocID="{AD7F0573-C964-4304-AAC9-F56E5B6F53C5}" presName="hierChild4" presStyleCnt="0"/>
      <dgm:spPr/>
    </dgm:pt>
    <dgm:pt modelId="{B57BFE18-9D6C-45B9-9DC7-D6CA79E59101}" type="pres">
      <dgm:prSet presAssocID="{AD7F0573-C964-4304-AAC9-F56E5B6F53C5}" presName="hierChild5" presStyleCnt="0"/>
      <dgm:spPr/>
    </dgm:pt>
    <dgm:pt modelId="{4E27E912-C11E-4D6A-8255-600CE7E65C40}" type="pres">
      <dgm:prSet presAssocID="{5BF3324A-42DC-4C9F-B695-5DFCFA19CE5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C0D029D-1773-4E8A-B1BB-CD2963E7D6F5}" type="pres">
      <dgm:prSet presAssocID="{A6F8BB03-B548-4E0E-934D-E170B14FCE0C}" presName="hierRoot2" presStyleCnt="0">
        <dgm:presLayoutVars>
          <dgm:hierBranch val="init"/>
        </dgm:presLayoutVars>
      </dgm:prSet>
      <dgm:spPr/>
    </dgm:pt>
    <dgm:pt modelId="{95D75D3E-635B-4A9D-ABB8-360CD8AE37C4}" type="pres">
      <dgm:prSet presAssocID="{A6F8BB03-B548-4E0E-934D-E170B14FCE0C}" presName="rootComposite" presStyleCnt="0"/>
      <dgm:spPr/>
    </dgm:pt>
    <dgm:pt modelId="{8BD8C8D1-9E24-4155-8F7A-F5B41CE5292D}" type="pres">
      <dgm:prSet presAssocID="{A6F8BB03-B548-4E0E-934D-E170B14FCE0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3F75DB-ED0D-4FC5-B7B7-FAB7649B082F}" type="pres">
      <dgm:prSet presAssocID="{A6F8BB03-B548-4E0E-934D-E170B14FCE0C}" presName="rootConnector" presStyleLbl="node2" presStyleIdx="2" presStyleCnt="3"/>
      <dgm:spPr/>
      <dgm:t>
        <a:bodyPr/>
        <a:lstStyle/>
        <a:p>
          <a:endParaRPr lang="en-US"/>
        </a:p>
      </dgm:t>
    </dgm:pt>
    <dgm:pt modelId="{9E7FADB1-2390-4C57-A701-D8E0F8401ABD}" type="pres">
      <dgm:prSet presAssocID="{A6F8BB03-B548-4E0E-934D-E170B14FCE0C}" presName="hierChild4" presStyleCnt="0"/>
      <dgm:spPr/>
    </dgm:pt>
    <dgm:pt modelId="{2C7A0A10-7391-4C25-B554-BC8DAE4565BC}" type="pres">
      <dgm:prSet presAssocID="{A6F8BB03-B548-4E0E-934D-E170B14FCE0C}" presName="hierChild5" presStyleCnt="0"/>
      <dgm:spPr/>
    </dgm:pt>
    <dgm:pt modelId="{1CC0F108-B999-4946-8B4C-DD7DDD95F5B8}" type="pres">
      <dgm:prSet presAssocID="{58205FAB-D61E-45F8-B90F-B884F6995BCF}" presName="hierChild3" presStyleCnt="0"/>
      <dgm:spPr/>
    </dgm:pt>
  </dgm:ptLst>
  <dgm:cxnLst>
    <dgm:cxn modelId="{38813B31-DFB8-4CEF-A9AB-20D6F0AE8A79}" type="presOf" srcId="{968286DC-25CD-4E52-A907-FD165A70A2BD}" destId="{E72D770F-8349-4B75-8C1C-F4762E7C4B54}" srcOrd="0" destOrd="0" presId="urn:microsoft.com/office/officeart/2005/8/layout/orgChart1"/>
    <dgm:cxn modelId="{86192B67-AAC7-4E1E-8F02-3DFCC396E25B}" type="presOf" srcId="{5BF3324A-42DC-4C9F-B695-5DFCFA19CE55}" destId="{4E27E912-C11E-4D6A-8255-600CE7E65C40}" srcOrd="0" destOrd="0" presId="urn:microsoft.com/office/officeart/2005/8/layout/orgChart1"/>
    <dgm:cxn modelId="{045BF672-80AE-43C7-9414-8ED26FF17D3E}" type="presOf" srcId="{A6F8BB03-B548-4E0E-934D-E170B14FCE0C}" destId="{8BD8C8D1-9E24-4155-8F7A-F5B41CE5292D}" srcOrd="0" destOrd="0" presId="urn:microsoft.com/office/officeart/2005/8/layout/orgChart1"/>
    <dgm:cxn modelId="{453E61E3-76F2-4E83-95C7-2410E352A497}" type="presOf" srcId="{AD7F0573-C964-4304-AAC9-F56E5B6F53C5}" destId="{B7A2DDF2-480E-43E8-87AA-B4B8FED45F38}" srcOrd="0" destOrd="0" presId="urn:microsoft.com/office/officeart/2005/8/layout/orgChart1"/>
    <dgm:cxn modelId="{62B45ED3-0094-446B-B5B8-08D08AC43D1D}" type="presOf" srcId="{D0324D56-1877-4FD7-91E1-DFC73AF2D9AC}" destId="{633895C1-CF18-4BCA-BC4F-D6C333263D3D}" srcOrd="0" destOrd="0" presId="urn:microsoft.com/office/officeart/2005/8/layout/orgChart1"/>
    <dgm:cxn modelId="{CB9CFB15-222C-46AF-A73D-F305FC65574C}" srcId="{58205FAB-D61E-45F8-B90F-B884F6995BCF}" destId="{D0324D56-1877-4FD7-91E1-DFC73AF2D9AC}" srcOrd="0" destOrd="0" parTransId="{623A0F7F-D19C-43CC-9AEC-BB2449A1C317}" sibTransId="{0F4F2DB3-15F8-40DD-9F79-7673C7F8D65B}"/>
    <dgm:cxn modelId="{8E0FB658-10E4-4581-8E78-2EC278D03E43}" type="presOf" srcId="{58205FAB-D61E-45F8-B90F-B884F6995BCF}" destId="{723EEA27-A73D-461E-A8A8-FFAA7FDCBE4C}" srcOrd="0" destOrd="0" presId="urn:microsoft.com/office/officeart/2005/8/layout/orgChart1"/>
    <dgm:cxn modelId="{E758D9C7-FFFA-4435-B776-0B7F9C126DB2}" srcId="{58205FAB-D61E-45F8-B90F-B884F6995BCF}" destId="{AD7F0573-C964-4304-AAC9-F56E5B6F53C5}" srcOrd="1" destOrd="0" parTransId="{968286DC-25CD-4E52-A907-FD165A70A2BD}" sibTransId="{5727E095-5E13-4EAA-9C4E-3CA2E1953E35}"/>
    <dgm:cxn modelId="{1E855801-6A6F-46AE-AB9F-576D41D0BDB5}" type="presOf" srcId="{58205FAB-D61E-45F8-B90F-B884F6995BCF}" destId="{2BFB2336-83C3-4D30-A0FA-2DDA3F1288D8}" srcOrd="1" destOrd="0" presId="urn:microsoft.com/office/officeart/2005/8/layout/orgChart1"/>
    <dgm:cxn modelId="{4F6EF147-FF69-4BC5-8CC4-A6CD55A2771E}" type="presOf" srcId="{D0324D56-1877-4FD7-91E1-DFC73AF2D9AC}" destId="{5956AFAF-0A70-412A-97C4-14104D17E10B}" srcOrd="1" destOrd="0" presId="urn:microsoft.com/office/officeart/2005/8/layout/orgChart1"/>
    <dgm:cxn modelId="{D60DEF05-C91C-49D0-A112-873B164D2FC3}" type="presOf" srcId="{A6F8BB03-B548-4E0E-934D-E170B14FCE0C}" destId="{923F75DB-ED0D-4FC5-B7B7-FAB7649B082F}" srcOrd="1" destOrd="0" presId="urn:microsoft.com/office/officeart/2005/8/layout/orgChart1"/>
    <dgm:cxn modelId="{929E00DD-4444-40FC-8098-1E0C3CC9315D}" type="presOf" srcId="{623A0F7F-D19C-43CC-9AEC-BB2449A1C317}" destId="{3279FDD8-D213-4EC7-B7FF-12CA4768978A}" srcOrd="0" destOrd="0" presId="urn:microsoft.com/office/officeart/2005/8/layout/orgChart1"/>
    <dgm:cxn modelId="{42940BB1-4B4F-40A6-B75B-62F24426A0A3}" srcId="{58205FAB-D61E-45F8-B90F-B884F6995BCF}" destId="{A6F8BB03-B548-4E0E-934D-E170B14FCE0C}" srcOrd="2" destOrd="0" parTransId="{5BF3324A-42DC-4C9F-B695-5DFCFA19CE55}" sibTransId="{040B7427-BED8-456B-84D5-53B4CB3B013F}"/>
    <dgm:cxn modelId="{B18A450B-9F6C-44C9-A55A-76F621732EC3}" srcId="{E44897E2-7FDF-4B1E-8B59-4AAC7757510F}" destId="{58205FAB-D61E-45F8-B90F-B884F6995BCF}" srcOrd="0" destOrd="0" parTransId="{7280B781-4188-43E4-9069-7E7067F0170E}" sibTransId="{AB5C5DA6-1FAC-4177-8070-2071E9A8DD55}"/>
    <dgm:cxn modelId="{26850BCA-AECD-480B-A252-259BE4F751E7}" type="presOf" srcId="{AD7F0573-C964-4304-AAC9-F56E5B6F53C5}" destId="{2BFD702C-A87E-465F-8A07-93416853ADD9}" srcOrd="1" destOrd="0" presId="urn:microsoft.com/office/officeart/2005/8/layout/orgChart1"/>
    <dgm:cxn modelId="{68CB84A6-85D2-47EC-BB2E-7B43517FF930}" type="presOf" srcId="{E44897E2-7FDF-4B1E-8B59-4AAC7757510F}" destId="{179FAB60-486B-4457-BF6E-D9BFABDA2CDA}" srcOrd="0" destOrd="0" presId="urn:microsoft.com/office/officeart/2005/8/layout/orgChart1"/>
    <dgm:cxn modelId="{84869033-F124-4F30-AEB3-57A9ACC034F8}" type="presParOf" srcId="{179FAB60-486B-4457-BF6E-D9BFABDA2CDA}" destId="{AB03F636-9B29-41FF-9AFE-0727099B4C87}" srcOrd="0" destOrd="0" presId="urn:microsoft.com/office/officeart/2005/8/layout/orgChart1"/>
    <dgm:cxn modelId="{AD6C343C-39A5-47BE-AACD-12295F2E1F58}" type="presParOf" srcId="{AB03F636-9B29-41FF-9AFE-0727099B4C87}" destId="{6A78474C-355A-471C-B525-BBF403E8606D}" srcOrd="0" destOrd="0" presId="urn:microsoft.com/office/officeart/2005/8/layout/orgChart1"/>
    <dgm:cxn modelId="{DE5DC8AD-5BAA-432A-A3A1-6EBB261A3FCD}" type="presParOf" srcId="{6A78474C-355A-471C-B525-BBF403E8606D}" destId="{723EEA27-A73D-461E-A8A8-FFAA7FDCBE4C}" srcOrd="0" destOrd="0" presId="urn:microsoft.com/office/officeart/2005/8/layout/orgChart1"/>
    <dgm:cxn modelId="{211ED18A-0727-4623-A5AF-BC8E888A5FC3}" type="presParOf" srcId="{6A78474C-355A-471C-B525-BBF403E8606D}" destId="{2BFB2336-83C3-4D30-A0FA-2DDA3F1288D8}" srcOrd="1" destOrd="0" presId="urn:microsoft.com/office/officeart/2005/8/layout/orgChart1"/>
    <dgm:cxn modelId="{CDEEBA8D-78FC-4201-B6F6-B9D5D520F58C}" type="presParOf" srcId="{AB03F636-9B29-41FF-9AFE-0727099B4C87}" destId="{FA01DE3E-0F82-4195-B422-13D3E0CE2A1D}" srcOrd="1" destOrd="0" presId="urn:microsoft.com/office/officeart/2005/8/layout/orgChart1"/>
    <dgm:cxn modelId="{3C57F962-697D-4739-A1CA-B8D7684A7108}" type="presParOf" srcId="{FA01DE3E-0F82-4195-B422-13D3E0CE2A1D}" destId="{3279FDD8-D213-4EC7-B7FF-12CA4768978A}" srcOrd="0" destOrd="0" presId="urn:microsoft.com/office/officeart/2005/8/layout/orgChart1"/>
    <dgm:cxn modelId="{7DDC2761-914C-4787-BE46-AC8ECC51ACF7}" type="presParOf" srcId="{FA01DE3E-0F82-4195-B422-13D3E0CE2A1D}" destId="{26F3ECAC-85CE-4A0D-8F9B-C59B86C397FA}" srcOrd="1" destOrd="0" presId="urn:microsoft.com/office/officeart/2005/8/layout/orgChart1"/>
    <dgm:cxn modelId="{1566DF54-D9C1-4163-93AC-D08DF08A208E}" type="presParOf" srcId="{26F3ECAC-85CE-4A0D-8F9B-C59B86C397FA}" destId="{D4A9B611-44BD-413D-A6B4-965ACB46C83F}" srcOrd="0" destOrd="0" presId="urn:microsoft.com/office/officeart/2005/8/layout/orgChart1"/>
    <dgm:cxn modelId="{F4BBA4BB-B407-4C67-A861-1218F85C11FE}" type="presParOf" srcId="{D4A9B611-44BD-413D-A6B4-965ACB46C83F}" destId="{633895C1-CF18-4BCA-BC4F-D6C333263D3D}" srcOrd="0" destOrd="0" presId="urn:microsoft.com/office/officeart/2005/8/layout/orgChart1"/>
    <dgm:cxn modelId="{79170973-BAD3-482A-A5F0-613C5548BAED}" type="presParOf" srcId="{D4A9B611-44BD-413D-A6B4-965ACB46C83F}" destId="{5956AFAF-0A70-412A-97C4-14104D17E10B}" srcOrd="1" destOrd="0" presId="urn:microsoft.com/office/officeart/2005/8/layout/orgChart1"/>
    <dgm:cxn modelId="{043ED454-49B7-40A5-B189-33B8B7874499}" type="presParOf" srcId="{26F3ECAC-85CE-4A0D-8F9B-C59B86C397FA}" destId="{280EB819-DE09-4F36-AC6E-1797CD7D3268}" srcOrd="1" destOrd="0" presId="urn:microsoft.com/office/officeart/2005/8/layout/orgChart1"/>
    <dgm:cxn modelId="{6136D6F8-B5F9-476A-B2EB-20029229AB1D}" type="presParOf" srcId="{26F3ECAC-85CE-4A0D-8F9B-C59B86C397FA}" destId="{6322C7A3-82B3-4385-A1E6-E78F98446D5F}" srcOrd="2" destOrd="0" presId="urn:microsoft.com/office/officeart/2005/8/layout/orgChart1"/>
    <dgm:cxn modelId="{250C2266-ED63-4D13-9FF3-2CFB5D90ECDE}" type="presParOf" srcId="{FA01DE3E-0F82-4195-B422-13D3E0CE2A1D}" destId="{E72D770F-8349-4B75-8C1C-F4762E7C4B54}" srcOrd="2" destOrd="0" presId="urn:microsoft.com/office/officeart/2005/8/layout/orgChart1"/>
    <dgm:cxn modelId="{63645F85-193D-4EC3-BCE1-5B7217AEBAC9}" type="presParOf" srcId="{FA01DE3E-0F82-4195-B422-13D3E0CE2A1D}" destId="{35414117-68F2-4437-B74C-23D43524E139}" srcOrd="3" destOrd="0" presId="urn:microsoft.com/office/officeart/2005/8/layout/orgChart1"/>
    <dgm:cxn modelId="{D130ACC8-2AE3-4A6E-8C4E-7C9C3F0C244A}" type="presParOf" srcId="{35414117-68F2-4437-B74C-23D43524E139}" destId="{3A89D98E-223C-404F-915B-97AB7CE8A5BB}" srcOrd="0" destOrd="0" presId="urn:microsoft.com/office/officeart/2005/8/layout/orgChart1"/>
    <dgm:cxn modelId="{11BA6C68-C34D-472E-9B4F-4D002CEE6810}" type="presParOf" srcId="{3A89D98E-223C-404F-915B-97AB7CE8A5BB}" destId="{B7A2DDF2-480E-43E8-87AA-B4B8FED45F38}" srcOrd="0" destOrd="0" presId="urn:microsoft.com/office/officeart/2005/8/layout/orgChart1"/>
    <dgm:cxn modelId="{F3D1C7C4-759D-4F6F-89D8-EE796765E232}" type="presParOf" srcId="{3A89D98E-223C-404F-915B-97AB7CE8A5BB}" destId="{2BFD702C-A87E-465F-8A07-93416853ADD9}" srcOrd="1" destOrd="0" presId="urn:microsoft.com/office/officeart/2005/8/layout/orgChart1"/>
    <dgm:cxn modelId="{0B784EB8-CE33-4225-ADC5-70EE0B7A024F}" type="presParOf" srcId="{35414117-68F2-4437-B74C-23D43524E139}" destId="{65EB39F7-8D39-45C3-8844-2D1929C433D6}" srcOrd="1" destOrd="0" presId="urn:microsoft.com/office/officeart/2005/8/layout/orgChart1"/>
    <dgm:cxn modelId="{AF0A698C-DD4F-4826-9BFA-A5D30364CD2E}" type="presParOf" srcId="{35414117-68F2-4437-B74C-23D43524E139}" destId="{B57BFE18-9D6C-45B9-9DC7-D6CA79E59101}" srcOrd="2" destOrd="0" presId="urn:microsoft.com/office/officeart/2005/8/layout/orgChart1"/>
    <dgm:cxn modelId="{FD70D200-029E-44B9-B7B6-1181D4F35492}" type="presParOf" srcId="{FA01DE3E-0F82-4195-B422-13D3E0CE2A1D}" destId="{4E27E912-C11E-4D6A-8255-600CE7E65C40}" srcOrd="4" destOrd="0" presId="urn:microsoft.com/office/officeart/2005/8/layout/orgChart1"/>
    <dgm:cxn modelId="{76565044-3E92-4384-9A46-1908BF42C1B6}" type="presParOf" srcId="{FA01DE3E-0F82-4195-B422-13D3E0CE2A1D}" destId="{FC0D029D-1773-4E8A-B1BB-CD2963E7D6F5}" srcOrd="5" destOrd="0" presId="urn:microsoft.com/office/officeart/2005/8/layout/orgChart1"/>
    <dgm:cxn modelId="{0256F9A4-FBB0-4BC0-A7E2-481E60BDB950}" type="presParOf" srcId="{FC0D029D-1773-4E8A-B1BB-CD2963E7D6F5}" destId="{95D75D3E-635B-4A9D-ABB8-360CD8AE37C4}" srcOrd="0" destOrd="0" presId="urn:microsoft.com/office/officeart/2005/8/layout/orgChart1"/>
    <dgm:cxn modelId="{79746862-D0A1-4FA6-9884-6B140A2706C8}" type="presParOf" srcId="{95D75D3E-635B-4A9D-ABB8-360CD8AE37C4}" destId="{8BD8C8D1-9E24-4155-8F7A-F5B41CE5292D}" srcOrd="0" destOrd="0" presId="urn:microsoft.com/office/officeart/2005/8/layout/orgChart1"/>
    <dgm:cxn modelId="{D1CEBBBE-938F-4053-9D8A-CC7CAA303704}" type="presParOf" srcId="{95D75D3E-635B-4A9D-ABB8-360CD8AE37C4}" destId="{923F75DB-ED0D-4FC5-B7B7-FAB7649B082F}" srcOrd="1" destOrd="0" presId="urn:microsoft.com/office/officeart/2005/8/layout/orgChart1"/>
    <dgm:cxn modelId="{C3F32CAC-0896-4A2D-8EAA-B3C220EB7E68}" type="presParOf" srcId="{FC0D029D-1773-4E8A-B1BB-CD2963E7D6F5}" destId="{9E7FADB1-2390-4C57-A701-D8E0F8401ABD}" srcOrd="1" destOrd="0" presId="urn:microsoft.com/office/officeart/2005/8/layout/orgChart1"/>
    <dgm:cxn modelId="{F1081AF0-B7E1-47AD-A869-C17D8CA0EC74}" type="presParOf" srcId="{FC0D029D-1773-4E8A-B1BB-CD2963E7D6F5}" destId="{2C7A0A10-7391-4C25-B554-BC8DAE4565BC}" srcOrd="2" destOrd="0" presId="urn:microsoft.com/office/officeart/2005/8/layout/orgChart1"/>
    <dgm:cxn modelId="{52D9E938-2799-4E6A-8FFC-6523445AF328}" type="presParOf" srcId="{AB03F636-9B29-41FF-9AFE-0727099B4C87}" destId="{1CC0F108-B999-4946-8B4C-DD7DDD95F5B8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7E912-C11E-4D6A-8255-600CE7E65C40}">
      <dsp:nvSpPr>
        <dsp:cNvPr id="0" name=""/>
        <dsp:cNvSpPr/>
      </dsp:nvSpPr>
      <dsp:spPr>
        <a:xfrm>
          <a:off x="3543300" y="1792630"/>
          <a:ext cx="2506910" cy="43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41"/>
              </a:lnTo>
              <a:lnTo>
                <a:pt x="2506910" y="217541"/>
              </a:lnTo>
              <a:lnTo>
                <a:pt x="2506910" y="435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D770F-8349-4B75-8C1C-F4762E7C4B54}">
      <dsp:nvSpPr>
        <dsp:cNvPr id="0" name=""/>
        <dsp:cNvSpPr/>
      </dsp:nvSpPr>
      <dsp:spPr>
        <a:xfrm>
          <a:off x="3497580" y="1792630"/>
          <a:ext cx="91440" cy="43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9FDD8-D213-4EC7-B7FF-12CA4768978A}">
      <dsp:nvSpPr>
        <dsp:cNvPr id="0" name=""/>
        <dsp:cNvSpPr/>
      </dsp:nvSpPr>
      <dsp:spPr>
        <a:xfrm>
          <a:off x="1036389" y="1792630"/>
          <a:ext cx="2506910" cy="435083"/>
        </a:xfrm>
        <a:custGeom>
          <a:avLst/>
          <a:gdLst/>
          <a:ahLst/>
          <a:cxnLst/>
          <a:rect l="0" t="0" r="0" b="0"/>
          <a:pathLst>
            <a:path>
              <a:moveTo>
                <a:pt x="2506910" y="0"/>
              </a:moveTo>
              <a:lnTo>
                <a:pt x="2506910" y="217541"/>
              </a:lnTo>
              <a:lnTo>
                <a:pt x="0" y="217541"/>
              </a:lnTo>
              <a:lnTo>
                <a:pt x="0" y="435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EEA27-A73D-461E-A8A8-FFAA7FDCBE4C}">
      <dsp:nvSpPr>
        <dsp:cNvPr id="0" name=""/>
        <dsp:cNvSpPr/>
      </dsp:nvSpPr>
      <dsp:spPr>
        <a:xfrm>
          <a:off x="2563232" y="851171"/>
          <a:ext cx="1960134" cy="941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kern="1200" dirty="0" smtClean="0">
              <a:latin typeface="Arial" pitchFamily="34" charset="0"/>
              <a:cs typeface="Arial" pitchFamily="34" charset="0"/>
            </a:rPr>
            <a:t>Судас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563232" y="851171"/>
        <a:ext cx="1960134" cy="941458"/>
      </dsp:txXfrm>
    </dsp:sp>
    <dsp:sp modelId="{633895C1-CF18-4BCA-BC4F-D6C333263D3D}">
      <dsp:nvSpPr>
        <dsp:cNvPr id="0" name=""/>
        <dsp:cNvSpPr/>
      </dsp:nvSpPr>
      <dsp:spPr>
        <a:xfrm>
          <a:off x="475" y="2227714"/>
          <a:ext cx="2071827" cy="1035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latin typeface="Arial" pitchFamily="34" charset="0"/>
              <a:cs typeface="Arial" pitchFamily="34" charset="0"/>
            </a:rPr>
            <a:t>Артерийн судас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mn-MN" sz="2800" kern="1200" dirty="0" smtClean="0">
              <a:latin typeface="Arial" pitchFamily="34" charset="0"/>
              <a:cs typeface="Arial" pitchFamily="34" charset="0"/>
            </a:rPr>
            <a:t>тараагуур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)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475" y="2227714"/>
        <a:ext cx="2071827" cy="1035913"/>
      </dsp:txXfrm>
    </dsp:sp>
    <dsp:sp modelId="{B7A2DDF2-480E-43E8-87AA-B4B8FED45F38}">
      <dsp:nvSpPr>
        <dsp:cNvPr id="0" name=""/>
        <dsp:cNvSpPr/>
      </dsp:nvSpPr>
      <dsp:spPr>
        <a:xfrm>
          <a:off x="2507386" y="2227714"/>
          <a:ext cx="2071827" cy="1035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latin typeface="Arial" pitchFamily="34" charset="0"/>
              <a:cs typeface="Arial" pitchFamily="34" charset="0"/>
            </a:rPr>
            <a:t>Венийн судас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mn-MN" sz="2800" kern="1200" dirty="0" smtClean="0">
              <a:latin typeface="Arial" pitchFamily="34" charset="0"/>
              <a:cs typeface="Arial" pitchFamily="34" charset="0"/>
            </a:rPr>
            <a:t>хураагуур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)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2507386" y="2227714"/>
        <a:ext cx="2071827" cy="1035913"/>
      </dsp:txXfrm>
    </dsp:sp>
    <dsp:sp modelId="{8BD8C8D1-9E24-4155-8F7A-F5B41CE5292D}">
      <dsp:nvSpPr>
        <dsp:cNvPr id="0" name=""/>
        <dsp:cNvSpPr/>
      </dsp:nvSpPr>
      <dsp:spPr>
        <a:xfrm>
          <a:off x="5014297" y="2227714"/>
          <a:ext cx="2071827" cy="1035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latin typeface="Arial" pitchFamily="34" charset="0"/>
              <a:cs typeface="Arial" pitchFamily="34" charset="0"/>
            </a:rPr>
            <a:t>Хялгасан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mn-MN" sz="2800" kern="1200" dirty="0" smtClean="0">
              <a:latin typeface="Arial" pitchFamily="34" charset="0"/>
              <a:cs typeface="Arial" pitchFamily="34" charset="0"/>
            </a:rPr>
            <a:t>капиляр 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)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014297" y="2227714"/>
        <a:ext cx="2071827" cy="103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9ACDD-3FC0-44C1-8183-FD25B440732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03BF-DEAA-4B87-9621-8E5BB5325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BD5E-483A-4BEB-8E66-902BE03A1D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559922-518F-40F6-BA44-AA4B2C3EA0B7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DE9E-FA22-4A64-AA54-18B510B48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7239000" cy="2438400"/>
          </a:xfrm>
        </p:spPr>
        <p:txBody>
          <a:bodyPr>
            <a:normAutofit/>
          </a:bodyPr>
          <a:lstStyle/>
          <a:p>
            <a:pPr algn="ctr"/>
            <a:r>
              <a:rPr lang="mn-MN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Зүрхний бүтэц, түүний үүрэг </a:t>
            </a:r>
            <a:endParaRPr lang="en-US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7086600" cy="1828800"/>
          </a:xfrm>
        </p:spPr>
        <p:txBody>
          <a:bodyPr>
            <a:noAutofit/>
          </a:bodyPr>
          <a:lstStyle/>
          <a:p>
            <a:pPr algn="ctr"/>
            <a:r>
              <a:rPr lang="mn-MN" sz="5400" i="1" dirty="0" smtClean="0">
                <a:latin typeface="Arial" pitchFamily="34" charset="0"/>
                <a:cs typeface="Arial" pitchFamily="34" charset="0"/>
              </a:rPr>
              <a:t>Судасны гадаад ба дотоод бүтэц </a:t>
            </a:r>
            <a:endParaRPr lang="en-US" sz="5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0772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n-MN" sz="4000" dirty="0" smtClean="0">
                <a:latin typeface="Arial" pitchFamily="34" charset="0"/>
                <a:cs typeface="Arial" pitchFamily="34" charset="0"/>
              </a:rPr>
              <a:t>  Судас нь цусыг бүх биеэр тараах, цуглуулах үүрэгтэй. </a:t>
            </a:r>
          </a:p>
          <a:p>
            <a:pPr algn="just"/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676400"/>
          <a:ext cx="7086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Desktop\Scan_20161113_22312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2277" t="57266" r="24544" b="27877"/>
          <a:stretch>
            <a:fillRect/>
          </a:stretch>
        </p:blipFill>
        <p:spPr bwMode="auto">
          <a:xfrm>
            <a:off x="4572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381000"/>
          <a:ext cx="8610600" cy="5890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1044515"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Артерийн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буюу  тараагуур  судас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Венийн буюу хураагуур судас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Капиляр буюу хялгасан судас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65685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 Зүрхнээс гарч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буй цусыг түгээх үүрэгтэй. </a:t>
                      </a:r>
                      <a:endParaRPr lang="mn-MN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 Хана нягт,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уян хатан, 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давхраатай.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Даралт ихтэй цус </a:t>
                      </a:r>
                      <a:r>
                        <a:rPr lang="mn-MN" sz="2400" baseline="0" smtClean="0">
                          <a:latin typeface="Arial" pitchFamily="34" charset="0"/>
                          <a:cs typeface="Arial" pitchFamily="34" charset="0"/>
                        </a:rPr>
                        <a:t>урсдаг </a:t>
                      </a:r>
                      <a:endParaRPr lang="en-US" sz="2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Хүчилтөрөгч ихтэй.Час улаан цус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 Цусыг зүрхэнд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цуглуулах үүрэгтэй.</a:t>
                      </a:r>
                      <a:endParaRPr lang="mn-MN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 Уян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зөөлөн, нимгэн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Дотроо хавхлагатай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Даралт багатай цус урсдаг </a:t>
                      </a:r>
                      <a:endParaRPr lang="en-US" sz="2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Нүүрсхүчлийн хий ихтэй.Хүрэн улаан өнгөтэй.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mn-MN" sz="2400" dirty="0" smtClean="0">
                          <a:latin typeface="Arial" pitchFamily="34" charset="0"/>
                          <a:cs typeface="Arial" pitchFamily="34" charset="0"/>
                        </a:rPr>
                        <a:t> Эс, эдэд бодисын солилцоо</a:t>
                      </a: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явуулдаг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Маш нимгэн ханатай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mn-MN" sz="2400" baseline="0" dirty="0" smtClean="0">
                          <a:latin typeface="Arial" pitchFamily="34" charset="0"/>
                          <a:cs typeface="Arial" pitchFamily="34" charset="0"/>
                        </a:rPr>
                        <a:t> Жижиг тараагуур судсыг жижиг хураагуур судастай холбосон хялгас мэт торлосон судас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mn-MN" sz="4000" dirty="0" smtClean="0">
                <a:latin typeface="Arial" pitchFamily="34" charset="0"/>
                <a:cs typeface="Arial" pitchFamily="34" charset="0"/>
              </a:rPr>
              <a:t>Хэрэв нэг хүний хялгасан судсыг үзүүрээр нь залгавал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1,000,000 </a:t>
            </a:r>
            <a:r>
              <a:rPr lang="mn-MN" sz="4000" dirty="0" smtClean="0">
                <a:latin typeface="Arial" pitchFamily="34" charset="0"/>
                <a:cs typeface="Arial" pitchFamily="34" charset="0"/>
              </a:rPr>
              <a:t>км буюу дэлхийн бөмбөрцгийн бүслүүрээр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2,5</a:t>
            </a:r>
            <a:r>
              <a:rPr lang="mn-MN" sz="4000" dirty="0" smtClean="0">
                <a:latin typeface="Arial" pitchFamily="34" charset="0"/>
                <a:cs typeface="Arial" pitchFamily="34" charset="0"/>
              </a:rPr>
              <a:t> дахин орохоор урт болно.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9600"/>
            <a:ext cx="7543800" cy="2819400"/>
          </a:xfrm>
        </p:spPr>
        <p:txBody>
          <a:bodyPr>
            <a:norm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Баруун хэсэгт венийн цус агуулагддаг.</a:t>
            </a:r>
          </a:p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Зүүн хэсэгт артерийн цус агуулагддаг.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400" b="1" dirty="0" smtClean="0">
                <a:latin typeface="Arial" pitchFamily="34" charset="0"/>
                <a:cs typeface="Arial" pitchFamily="34" charset="0"/>
              </a:rPr>
              <a:t>Цусны эргэлт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3962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mn-MN" sz="4000" dirty="0" smtClean="0">
                <a:latin typeface="Arial" pitchFamily="34" charset="0"/>
                <a:cs typeface="Arial" pitchFamily="34" charset="0"/>
              </a:rPr>
              <a:t>  Зүрхнээс гарч биемахбодоор тархсан цус буцаж зүрхэнд цутган  түүний агшилтаар дахин бие махбодод тархахыг цусны эргэлт гэнэ.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Цусны их эргэлт 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4953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mn-MN" sz="3600" dirty="0" smtClean="0">
                <a:latin typeface="Arial" pitchFamily="34" charset="0"/>
                <a:cs typeface="Arial" pitchFamily="34" charset="0"/>
              </a:rPr>
              <a:t> Зүрхний зүүн ховдлоос гарсан артерийн цус биеийн бүх хэсэгт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тэжээлийн бодис, хүчилтөрөгчийг тараагаад улмаар эс, эдэд үүсэн нүүрсхүчлийн хий, бусад хэрэгцээгүй бодисыг венийн цус болон  эргэж, дээд доод  хөндийн венээр зүрхний баруун тосгуурт цутгахыг цусны их эргэлт гэнэ.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162800" cy="3581400"/>
          </a:xfrm>
        </p:spPr>
        <p:txBody>
          <a:bodyPr/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Зүрх их биеийн хооронд явагдана</a:t>
            </a:r>
            <a:r>
              <a:rPr lang="mn-MN" sz="3200" dirty="0" smtClean="0"/>
              <a:t>. </a:t>
            </a:r>
          </a:p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Артерийн судсаар артерийн цус, венийн судсаар венийн цус урсана. </a:t>
            </a:r>
          </a:p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Зүрхний зүүн ховдлоос гарч, баруун тосгуурт ирнэ.</a:t>
            </a:r>
          </a:p>
          <a:p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Цусны бага эргэлт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648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mn-MN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Зүрхний баруун ховдлоос уушгины артериар гарсан венийн цус уушгинл очиж артерийн цус болоод эргэж уушгины венээр зүүн тосгуурт цутгахыг уушгины буюу цусны бага эргэлт гэнэ.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7724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mn-MN" sz="3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mn-MN" sz="3600" dirty="0" smtClean="0">
                <a:latin typeface="Arial" pitchFamily="34" charset="0"/>
                <a:cs typeface="Arial" pitchFamily="34" charset="0"/>
              </a:rPr>
              <a:t>Зүрх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нь цээжний зүүн дээд талд, суурь нь дээш, орой нь уруу харж байрладаг булчинлаг эрхтэн.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467600" cy="4873752"/>
          </a:xfrm>
        </p:spPr>
        <p:txBody>
          <a:bodyPr>
            <a:norm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Зүрх ба уушгины хооронд явагдана. </a:t>
            </a:r>
          </a:p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Артерийн судсаар венийн цус, венийн судсаар артерийн цус урсана. </a:t>
            </a:r>
          </a:p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Зүрхний баруун ховдлоос гарч, зүрхний зүүн тосгуурт ирнэ.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:\Users\212\Pictures\зү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4147" t="17946" r="58015" b="20313"/>
          <a:stretch>
            <a:fillRect/>
          </a:stretch>
        </p:blipFill>
        <p:spPr bwMode="auto">
          <a:xfrm>
            <a:off x="1066800" y="990600"/>
            <a:ext cx="6172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762000" y="2057400"/>
            <a:ext cx="28194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9800" y="28956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49530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62000" y="5410200"/>
            <a:ext cx="411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5800" y="39624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600200"/>
            <a:ext cx="2209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800" b="1" dirty="0" smtClean="0">
                <a:latin typeface="Arial" pitchFamily="34" charset="0"/>
                <a:cs typeface="Arial" pitchFamily="34" charset="0"/>
              </a:rPr>
              <a:t>Баруун</a:t>
            </a:r>
          </a:p>
          <a:p>
            <a:pPr algn="ctr"/>
            <a:r>
              <a:rPr lang="mn-MN" sz="2800" b="1" dirty="0" smtClean="0">
                <a:latin typeface="Arial" pitchFamily="34" charset="0"/>
                <a:cs typeface="Arial" pitchFamily="34" charset="0"/>
              </a:rPr>
              <a:t>тосгуур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57600"/>
            <a:ext cx="1752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latin typeface="Arial" pitchFamily="34" charset="0"/>
                <a:cs typeface="Arial" pitchFamily="34" charset="0"/>
              </a:rPr>
              <a:t>үнхэлцэг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1905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latin typeface="Arial" pitchFamily="34" charset="0"/>
                <a:cs typeface="Arial" pitchFamily="34" charset="0"/>
              </a:rPr>
              <a:t>Баруун</a:t>
            </a:r>
          </a:p>
          <a:p>
            <a:pPr algn="ctr"/>
            <a:r>
              <a:rPr lang="mn-MN" sz="2400" b="1" dirty="0" smtClean="0">
                <a:latin typeface="Arial" pitchFamily="34" charset="0"/>
                <a:cs typeface="Arial" pitchFamily="34" charset="0"/>
              </a:rPr>
              <a:t>Ховдол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2514600"/>
            <a:ext cx="1524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 smtClean="0"/>
              <a:t>Зүүн тосгуур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391400" y="4724400"/>
            <a:ext cx="14478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latin typeface="Arial" pitchFamily="34" charset="0"/>
                <a:cs typeface="Arial" pitchFamily="34" charset="0"/>
              </a:rPr>
              <a:t>Зүүн ховдол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3400" y="762000"/>
            <a:ext cx="3124200" cy="2514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6172200"/>
            <a:ext cx="914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467600" y="533400"/>
            <a:ext cx="1066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4000" b="1" dirty="0" smtClean="0"/>
              <a:t>Уг</a:t>
            </a:r>
            <a:endParaRPr lang="en-US" sz="4000" b="1" dirty="0"/>
          </a:p>
        </p:txBody>
      </p:sp>
      <p:sp>
        <p:nvSpPr>
          <p:cNvPr id="27" name="Rectangle 26"/>
          <p:cNvSpPr/>
          <p:nvPr/>
        </p:nvSpPr>
        <p:spPr>
          <a:xfrm>
            <a:off x="7696200" y="6019800"/>
            <a:ext cx="990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Орой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30037" y="3089565"/>
            <a:ext cx="193964" cy="187036"/>
          </a:xfrm>
          <a:custGeom>
            <a:avLst/>
            <a:gdLst>
              <a:gd name="connsiteX0" fmla="*/ 720437 w 826655"/>
              <a:gd name="connsiteY0" fmla="*/ 83127 h 870527"/>
              <a:gd name="connsiteX1" fmla="*/ 706582 w 826655"/>
              <a:gd name="connsiteY1" fmla="*/ 138545 h 870527"/>
              <a:gd name="connsiteX2" fmla="*/ 0 w 826655"/>
              <a:gd name="connsiteY2" fmla="*/ 0 h 87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655" h="870527">
                <a:moveTo>
                  <a:pt x="720437" y="83127"/>
                </a:moveTo>
                <a:cubicBezTo>
                  <a:pt x="773546" y="117763"/>
                  <a:pt x="826655" y="152400"/>
                  <a:pt x="706582" y="138545"/>
                </a:cubicBezTo>
                <a:cubicBezTo>
                  <a:pt x="586509" y="124690"/>
                  <a:pt x="731982" y="870527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153400" cy="6324600"/>
          </a:xfrm>
        </p:spPr>
        <p:txBody>
          <a:bodyPr>
            <a:normAutofit/>
          </a:bodyPr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Зүрхний хөндий нь дөрвөн тасалгаатай хоёр тосгуур, хоёр ховдолтой. 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Зүрх нь цусны эргэлтэнд цусыг шахах гол үүрэгтэй.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Баруун тосгуур ховдол нь хоорондоо гурван хавтаст хавхлагаар холбогдоно.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Зүүн тосгуур, ховдол нь хоёр хавтаст хавхлагаар холбогдоно. 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Зүрхний баруун, зүүн ховдлоос гарах судасны эхэнд тал сар хэлбэрт хавхлаг байрлана. 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Хавхлаг нь зөвхөн нэг тал руу нээгдэж хаагдаж цусыг тосгуураас артерид шилжих нэг чиглэлийн хөдөлгөөнийг хангана.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00" y="381000"/>
            <a:ext cx="863477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077200" cy="5791200"/>
          </a:xfrm>
        </p:spPr>
        <p:txBody>
          <a:bodyPr>
            <a:normAutofit/>
          </a:bodyPr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Хоёр тосгуур зэрэг агшихад цус тосгууруудаас ховдолд цутгах ба энэ нь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секунд үргэлжилнэ.Дараа нь тосгуурууд суларч хоёр ховдол агшихад ховдлын цус гахагдан гол судас ба уушигны артери руу орно.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924800" cy="5638800"/>
          </a:xfrm>
        </p:spPr>
        <p:txBody>
          <a:bodyPr>
            <a:normAutofit/>
          </a:bodyPr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Хүний зүрхний нийт жин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250-300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грамм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Хүний зүрх нэг минутад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75-80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удаа цохих бөгөөд цохилох бүрдээ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300-350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грамм цус түгээх ба хураана. </a:t>
            </a:r>
          </a:p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Зүрх тайван ажиллаж байхдаа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минутад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литр цусыг шахаж чадах ба харин хүнд хөдөлмөр хийж байх үед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дахин их буюу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литр цус шахдаг.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28600" y="120316"/>
          <a:ext cx="8534400" cy="6737684"/>
        </p:xfrm>
        <a:graphic>
          <a:graphicData uri="http://schemas.openxmlformats.org/presentationml/2006/ole">
            <p:oleObj spid="_x0000_s1026" name="Presentation" r:id="rId3" imgW="4570530" imgH="342761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543800" cy="62271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Баруун тосгуур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Зүүн тосгуур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Дээд хөндийн вен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Гол судас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Уушигны артери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Уушигны вен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Зүүн хавтаст хавхлага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Аортын  тал саран хавхлага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Зүүн ховдол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Баруун ховдол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Доод хөндийн вен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Баруун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хавтаст хавхлага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Уушигны тал саран хавхлага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</TotalTime>
  <Words>527</Words>
  <Application>Microsoft Office PowerPoint</Application>
  <PresentationFormat>On-screen Show (4:3)</PresentationFormat>
  <Paragraphs>73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Oriel</vt:lpstr>
      <vt:lpstr>Presentation</vt:lpstr>
      <vt:lpstr>Зүрхний бүтэц, түүний үүрэг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Судасны гадаад ба дотоод бүтэц </vt:lpstr>
      <vt:lpstr>Slide 11</vt:lpstr>
      <vt:lpstr>Slide 12</vt:lpstr>
      <vt:lpstr>Slide 13</vt:lpstr>
      <vt:lpstr>Slide 14</vt:lpstr>
      <vt:lpstr>Slide 15</vt:lpstr>
      <vt:lpstr>Цусны эргэлт </vt:lpstr>
      <vt:lpstr>Цусны их эргэлт  </vt:lpstr>
      <vt:lpstr>Slide 18</vt:lpstr>
      <vt:lpstr>Цусны бага эргэлт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Зүрхний бүтэц, түүний үүрэг</dc:title>
  <dc:creator>User</dc:creator>
  <cp:lastModifiedBy>User</cp:lastModifiedBy>
  <cp:revision>51</cp:revision>
  <dcterms:created xsi:type="dcterms:W3CDTF">2016-10-11T13:35:33Z</dcterms:created>
  <dcterms:modified xsi:type="dcterms:W3CDTF">2018-11-28T03:07:29Z</dcterms:modified>
</cp:coreProperties>
</file>