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52" r:id="rId2"/>
    <p:sldMasterId id="2147483654" r:id="rId3"/>
  </p:sldMasterIdLst>
  <p:sldIdLst>
    <p:sldId id="256" r:id="rId4"/>
    <p:sldId id="257" r:id="rId5"/>
    <p:sldId id="260" r:id="rId6"/>
    <p:sldId id="261" r:id="rId7"/>
    <p:sldId id="262" r:id="rId8"/>
    <p:sldId id="263"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533520" y="-214560"/>
            <a:ext cx="7851240" cy="3414600"/>
          </a:xfrm>
          <a:prstGeom prst="rect">
            <a:avLst/>
          </a:prstGeom>
        </p:spPr>
        <p:txBody>
          <a:bodyPr lIns="90000" tIns="0" rIns="18360" bIns="0" anchor="b"/>
          <a:lstStyle/>
          <a:p>
            <a:r>
              <a:rPr lang="en-US" sz="5600" b="1">
                <a:solidFill>
                  <a:srgbClr val="50E0EA"/>
                </a:solidFill>
                <a:latin typeface="Calibri"/>
              </a:rPr>
              <a:t>Click to edit the title text formatClick to edit Master title style</a:t>
            </a:r>
            <a:endParaRPr/>
          </a:p>
        </p:txBody>
      </p:sp>
      <p:sp>
        <p:nvSpPr>
          <p:cNvPr id="6" name="PlaceHolder 2"/>
          <p:cNvSpPr>
            <a:spLocks noGrp="1"/>
          </p:cNvSpPr>
          <p:nvPr>
            <p:ph type="body"/>
          </p:nvPr>
        </p:nvSpPr>
        <p:spPr>
          <a:xfrm>
            <a:off x="533520" y="3228480"/>
            <a:ext cx="7854480" cy="1752120"/>
          </a:xfrm>
          <a:prstGeom prst="rect">
            <a:avLst/>
          </a:prstGeom>
        </p:spPr>
        <p:txBody>
          <a:bodyPr lIns="0" tIns="45000" rIns="18360" bIns="45000"/>
          <a:lstStyle/>
          <a:p>
            <a:pPr>
              <a:buSzPct val="45000"/>
              <a:buFont typeface="StarSymbol"/>
              <a:buChar char=""/>
            </a:pPr>
            <a:r>
              <a:rPr lang="en-US" sz="2600">
                <a:solidFill>
                  <a:srgbClr val="000000"/>
                </a:solidFill>
                <a:latin typeface="Constantia"/>
              </a:rPr>
              <a:t>Click to edit the outline text format</a:t>
            </a:r>
            <a:endParaRPr/>
          </a:p>
          <a:p>
            <a:pPr lvl="1">
              <a:buSzPct val="45000"/>
              <a:buFont typeface="StarSymbol"/>
              <a:buChar char=""/>
            </a:pPr>
            <a:r>
              <a:rPr lang="en-US" sz="2600">
                <a:solidFill>
                  <a:srgbClr val="000000"/>
                </a:solidFill>
                <a:latin typeface="Constantia"/>
              </a:rPr>
              <a:t>Second Outline Level</a:t>
            </a:r>
            <a:endParaRPr/>
          </a:p>
          <a:p>
            <a:pPr lvl="2">
              <a:buSzPct val="75000"/>
              <a:buFont typeface="StarSymbol"/>
              <a:buChar char=""/>
            </a:pPr>
            <a:r>
              <a:rPr lang="en-US" sz="2600">
                <a:solidFill>
                  <a:srgbClr val="000000"/>
                </a:solidFill>
                <a:latin typeface="Constantia"/>
              </a:rPr>
              <a:t>Third Outline Level</a:t>
            </a:r>
            <a:endParaRPr/>
          </a:p>
          <a:p>
            <a:pPr lvl="3">
              <a:buSzPct val="45000"/>
              <a:buFont typeface="StarSymbol"/>
              <a:buChar char=""/>
            </a:pPr>
            <a:r>
              <a:rPr lang="en-US" sz="2600">
                <a:solidFill>
                  <a:srgbClr val="000000"/>
                </a:solidFill>
                <a:latin typeface="Constantia"/>
              </a:rPr>
              <a:t>Fourth Outline Level</a:t>
            </a:r>
            <a:endParaRPr/>
          </a:p>
          <a:p>
            <a:pPr lvl="4">
              <a:buSzPct val="75000"/>
              <a:buFont typeface="StarSymbol"/>
              <a:buChar char=""/>
            </a:pPr>
            <a:r>
              <a:rPr lang="en-US" sz="2600">
                <a:solidFill>
                  <a:srgbClr val="000000"/>
                </a:solidFill>
                <a:latin typeface="Constantia"/>
              </a:rPr>
              <a:t>Fifth Outline Level</a:t>
            </a:r>
            <a:endParaRPr/>
          </a:p>
          <a:p>
            <a:pPr lvl="5">
              <a:buSzPct val="45000"/>
              <a:buFont typeface="StarSymbol"/>
              <a:buChar char=""/>
            </a:pPr>
            <a:r>
              <a:rPr lang="en-US" sz="2600">
                <a:solidFill>
                  <a:srgbClr val="000000"/>
                </a:solidFill>
                <a:latin typeface="Constantia"/>
              </a:rPr>
              <a:t>Sixth Outline Level</a:t>
            </a:r>
            <a:endParaRPr/>
          </a:p>
          <a:p>
            <a:pPr lvl="6">
              <a:buSzPct val="45000"/>
              <a:buFont typeface="StarSymbol"/>
              <a:buChar char=""/>
            </a:pPr>
            <a:r>
              <a:rPr lang="en-US" sz="2600">
                <a:solidFill>
                  <a:srgbClr val="000000"/>
                </a:solidFill>
                <a:latin typeface="Constantia"/>
              </a:rPr>
              <a:t>Seventh Outline Level</a:t>
            </a:r>
            <a:endParaRPr/>
          </a:p>
          <a:p>
            <a:pPr lvl="7">
              <a:buSzPct val="45000"/>
              <a:buFont typeface="StarSymbol"/>
              <a:buChar char=""/>
            </a:pPr>
            <a:r>
              <a:rPr lang="en-US" sz="2600">
                <a:solidFill>
                  <a:srgbClr val="000000"/>
                </a:solidFill>
                <a:latin typeface="Constantia"/>
              </a:rPr>
              <a:t>Eighth Outline Level</a:t>
            </a:r>
            <a:endParaRPr/>
          </a:p>
          <a:p>
            <a:r>
              <a:rPr lang="en-US" sz="2600">
                <a:solidFill>
                  <a:srgbClr val="000000"/>
                </a:solidFill>
                <a:latin typeface="Constantia"/>
              </a:rPr>
              <a:t>Ninth Outline LevelClick to edit Master subtitle style</a:t>
            </a:r>
            <a:endParaRPr/>
          </a:p>
        </p:txBody>
      </p:sp>
      <p:sp>
        <p:nvSpPr>
          <p:cNvPr id="7" name="PlaceHolder 3"/>
          <p:cNvSpPr>
            <a:spLocks noGrp="1"/>
          </p:cNvSpPr>
          <p:nvPr>
            <p:ph type="dt"/>
          </p:nvPr>
        </p:nvSpPr>
        <p:spPr>
          <a:xfrm>
            <a:off x="457200" y="6356520"/>
            <a:ext cx="2133360" cy="364680"/>
          </a:xfrm>
          <a:prstGeom prst="rect">
            <a:avLst/>
          </a:prstGeom>
        </p:spPr>
        <p:txBody>
          <a:bodyPr lIns="90000" tIns="45000" rIns="90000" bIns="45000"/>
          <a:lstStyle/>
          <a:p>
            <a:r>
              <a:rPr lang="en-US" sz="1200">
                <a:solidFill>
                  <a:srgbClr val="035C75"/>
                </a:solidFill>
                <a:latin typeface="Constantia"/>
              </a:rPr>
              <a:t>5/3/11</a:t>
            </a:r>
            <a:endParaRPr/>
          </a:p>
        </p:txBody>
      </p:sp>
      <p:sp>
        <p:nvSpPr>
          <p:cNvPr id="8" name="TextShape 4"/>
          <p:cNvSpPr txBox="1"/>
          <p:nvPr/>
        </p:nvSpPr>
        <p:spPr>
          <a:xfrm>
            <a:off x="2666880" y="6356520"/>
            <a:ext cx="3352320" cy="364680"/>
          </a:xfrm>
          <a:prstGeom prst="rect">
            <a:avLst/>
          </a:prstGeom>
        </p:spPr>
      </p:sp>
      <p:sp>
        <p:nvSpPr>
          <p:cNvPr id="9" name="PlaceHolder 5"/>
          <p:cNvSpPr>
            <a:spLocks noGrp="1"/>
          </p:cNvSpPr>
          <p:nvPr>
            <p:ph type="sldNum"/>
          </p:nvPr>
        </p:nvSpPr>
        <p:spPr>
          <a:xfrm>
            <a:off x="7924680" y="6356520"/>
            <a:ext cx="761760" cy="364680"/>
          </a:xfrm>
          <a:prstGeom prst="rect">
            <a:avLst/>
          </a:prstGeom>
        </p:spPr>
        <p:txBody>
          <a:bodyPr lIns="90000" tIns="45000" rIns="90000" bIns="45000"/>
          <a:lstStyle/>
          <a:p>
            <a:fld id="{812151E1-51C1-41A1-A161-B16171A131B1}" type="slidenum">
              <a:rPr lang="en-US" sz="1200">
                <a:solidFill>
                  <a:srgbClr val="035C75"/>
                </a:solidFill>
                <a:latin typeface="Constantia"/>
              </a:rPr>
              <a:pPr/>
              <a:t>‹#›</a:t>
            </a:fld>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ceHolder 1"/>
          <p:cNvSpPr>
            <a:spLocks noGrp="1"/>
          </p:cNvSpPr>
          <p:nvPr>
            <p:ph type="dt"/>
          </p:nvPr>
        </p:nvSpPr>
        <p:spPr>
          <a:xfrm>
            <a:off x="457200" y="6356520"/>
            <a:ext cx="2133360" cy="364680"/>
          </a:xfrm>
          <a:prstGeom prst="rect">
            <a:avLst/>
          </a:prstGeom>
        </p:spPr>
        <p:txBody>
          <a:bodyPr lIns="90000" tIns="45000" rIns="90000" bIns="45000"/>
          <a:lstStyle/>
          <a:p>
            <a:r>
              <a:rPr lang="en-US" sz="1200">
                <a:solidFill>
                  <a:srgbClr val="035C75"/>
                </a:solidFill>
                <a:latin typeface="Constantia"/>
              </a:rPr>
              <a:t>5/3/11</a:t>
            </a:r>
            <a:endParaRPr/>
          </a:p>
        </p:txBody>
      </p:sp>
      <p:sp>
        <p:nvSpPr>
          <p:cNvPr id="11" name="TextShape 2"/>
          <p:cNvSpPr txBox="1"/>
          <p:nvPr/>
        </p:nvSpPr>
        <p:spPr>
          <a:xfrm>
            <a:off x="2666880" y="6356520"/>
            <a:ext cx="3352320" cy="364680"/>
          </a:xfrm>
          <a:prstGeom prst="rect">
            <a:avLst/>
          </a:prstGeom>
        </p:spPr>
      </p:sp>
      <p:sp>
        <p:nvSpPr>
          <p:cNvPr id="12" name="PlaceHolder 3"/>
          <p:cNvSpPr>
            <a:spLocks noGrp="1"/>
          </p:cNvSpPr>
          <p:nvPr>
            <p:ph type="sldNum"/>
          </p:nvPr>
        </p:nvSpPr>
        <p:spPr>
          <a:xfrm>
            <a:off x="7924680" y="6356520"/>
            <a:ext cx="761760" cy="364680"/>
          </a:xfrm>
          <a:prstGeom prst="rect">
            <a:avLst/>
          </a:prstGeom>
        </p:spPr>
        <p:txBody>
          <a:bodyPr lIns="90000" tIns="45000" rIns="90000" bIns="45000"/>
          <a:lstStyle/>
          <a:p>
            <a:fld id="{A1B1D1C1-21D1-4101-B111-11318171C1F1}" type="slidenum">
              <a:rPr lang="en-US" sz="1200">
                <a:solidFill>
                  <a:srgbClr val="035C75"/>
                </a:solidFill>
                <a:latin typeface="Constantia"/>
              </a:rPr>
              <a:pPr/>
              <a:t>‹#›</a:t>
            </a:fld>
            <a:endParaRPr/>
          </a:p>
        </p:txBody>
      </p:sp>
      <p:sp>
        <p:nvSpPr>
          <p:cNvPr id="13" name="PlaceHolder 4"/>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14" name="PlaceHolder 5"/>
          <p:cNvSpPr>
            <a:spLocks noGrp="1"/>
          </p:cNvSpPr>
          <p:nvPr>
            <p:ph type="body"/>
          </p:nvPr>
        </p:nvSpPr>
        <p:spPr>
          <a:xfrm>
            <a:off x="457200" y="1604520"/>
            <a:ext cx="8229240" cy="452592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blipFill>
        <a:effectLst/>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5647680"/>
            <a:ext cx="8229240" cy="1144800"/>
          </a:xfrm>
          <a:prstGeom prst="rect">
            <a:avLst/>
          </a:prstGeom>
        </p:spPr>
        <p:txBody>
          <a:bodyPr wrap="none" lIns="0" tIns="0" rIns="0" bIns="0" anchor="ctr"/>
          <a:lstStyle/>
          <a:p>
            <a:pPr algn="ctr"/>
            <a:r>
              <a:rPr lang="en-US"/>
              <a:t>Click to edit the title text format</a:t>
            </a:r>
            <a:endParaRPr/>
          </a:p>
        </p:txBody>
      </p:sp>
      <p:sp>
        <p:nvSpPr>
          <p:cNvPr id="16" name="PlaceHolder 2"/>
          <p:cNvSpPr>
            <a:spLocks noGrp="1"/>
          </p:cNvSpPr>
          <p:nvPr>
            <p:ph type="body"/>
          </p:nvPr>
        </p:nvSpPr>
        <p:spPr>
          <a:xfrm>
            <a:off x="457200" y="718200"/>
            <a:ext cx="8229240" cy="55234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
        <p:nvSpPr>
          <p:cNvPr id="17" name="PlaceHolder 3"/>
          <p:cNvSpPr>
            <a:spLocks noGrp="1"/>
          </p:cNvSpPr>
          <p:nvPr>
            <p:ph type="dt"/>
          </p:nvPr>
        </p:nvSpPr>
        <p:spPr>
          <a:xfrm>
            <a:off x="457200" y="4875840"/>
            <a:ext cx="2130120" cy="472680"/>
          </a:xfrm>
          <a:prstGeom prst="rect">
            <a:avLst/>
          </a:prstGeom>
        </p:spPr>
        <p:txBody>
          <a:bodyPr wrap="none" lIns="0" tIns="0" rIns="0" bIns="0"/>
          <a:lstStyle/>
          <a:p>
            <a:r>
              <a:rPr lang="en-US" sz="1400"/>
              <a:t>&lt;date/time&gt;</a:t>
            </a:r>
            <a:endParaRPr/>
          </a:p>
        </p:txBody>
      </p:sp>
      <p:sp>
        <p:nvSpPr>
          <p:cNvPr id="18" name="PlaceHolder 4"/>
          <p:cNvSpPr>
            <a:spLocks noGrp="1"/>
          </p:cNvSpPr>
          <p:nvPr>
            <p:ph type="ftr"/>
          </p:nvPr>
        </p:nvSpPr>
        <p:spPr>
          <a:xfrm>
            <a:off x="3126960" y="4875840"/>
            <a:ext cx="2898360" cy="472680"/>
          </a:xfrm>
          <a:prstGeom prst="rect">
            <a:avLst/>
          </a:prstGeom>
        </p:spPr>
        <p:txBody>
          <a:bodyPr wrap="none" lIns="0" tIns="0" rIns="0" bIns="0"/>
          <a:lstStyle/>
          <a:p>
            <a:pPr algn="ctr"/>
            <a:r>
              <a:rPr lang="en-US" sz="1400"/>
              <a:t>&lt;footer&gt;</a:t>
            </a:r>
            <a:endParaRPr/>
          </a:p>
        </p:txBody>
      </p:sp>
      <p:sp>
        <p:nvSpPr>
          <p:cNvPr id="19" name="PlaceHolder 5"/>
          <p:cNvSpPr>
            <a:spLocks noGrp="1"/>
          </p:cNvSpPr>
          <p:nvPr>
            <p:ph type="sldNum"/>
          </p:nvPr>
        </p:nvSpPr>
        <p:spPr>
          <a:xfrm>
            <a:off x="6555960" y="4875840"/>
            <a:ext cx="2130120" cy="472680"/>
          </a:xfrm>
          <a:prstGeom prst="rect">
            <a:avLst/>
          </a:prstGeom>
        </p:spPr>
        <p:txBody>
          <a:bodyPr wrap="none" lIns="0" tIns="0" rIns="0" bIns="0"/>
          <a:lstStyle/>
          <a:p>
            <a:pPr algn="r"/>
            <a:fld id="{71313151-A1D1-4191-A1A1-F1F181A191D1}" type="slidenum">
              <a:rPr lang="en-US" sz="1400"/>
              <a:pPr algn="r"/>
              <a:t>‹#›</a:t>
            </a:fld>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Shape 1"/>
          <p:cNvSpPr txBox="1"/>
          <p:nvPr/>
        </p:nvSpPr>
        <p:spPr>
          <a:xfrm>
            <a:off x="457200" y="533520"/>
            <a:ext cx="8229240" cy="5936760"/>
          </a:xfrm>
          <a:prstGeom prst="rect">
            <a:avLst/>
          </a:prstGeom>
        </p:spPr>
        <p:txBody>
          <a:bodyPr lIns="90000" tIns="45000" rIns="90000" bIns="45000"/>
          <a:lstStyle/>
          <a:p>
            <a:pPr algn="ctr"/>
            <a:r>
              <a:rPr lang="en-US" sz="3600" b="1">
                <a:solidFill>
                  <a:srgbClr val="03495C"/>
                </a:solidFill>
                <a:latin typeface="aakar"/>
              </a:rPr>
              <a:t>Геологи:</a:t>
            </a:r>
            <a:r>
              <a:rPr lang="en-US" sz="3600">
                <a:solidFill>
                  <a:srgbClr val="03495C"/>
                </a:solidFill>
                <a:latin typeface="aakar"/>
              </a:rPr>
              <a:t> Дэлхийн чулуун мандлын тогтоц, эрдэс баялагийг судалдаг ухаан.</a:t>
            </a:r>
            <a:endParaRPr/>
          </a:p>
          <a:p>
            <a:pPr algn="ctr"/>
            <a:r>
              <a:rPr lang="en-US" sz="3600" b="1">
                <a:solidFill>
                  <a:srgbClr val="03495C"/>
                </a:solidFill>
                <a:latin typeface="aakar"/>
              </a:rPr>
              <a:t>Үнэмлэхүй нас: </a:t>
            </a:r>
            <a:r>
              <a:rPr lang="en-US" sz="3600">
                <a:solidFill>
                  <a:srgbClr val="03495C"/>
                </a:solidFill>
                <a:latin typeface="aakar"/>
              </a:rPr>
              <a:t>чулуулаг анх үүсч тогтсоноос хойшхи өнгөрсөн хугацааг хэлнэ. </a:t>
            </a:r>
            <a:endParaRPr/>
          </a:p>
          <a:p>
            <a:pPr algn="ctr"/>
            <a:r>
              <a:rPr lang="en-US" sz="3600" b="1">
                <a:solidFill>
                  <a:srgbClr val="03495C"/>
                </a:solidFill>
                <a:latin typeface="aakar"/>
              </a:rPr>
              <a:t>Харьцангуй нас: </a:t>
            </a:r>
            <a:r>
              <a:rPr lang="en-US" sz="3600">
                <a:solidFill>
                  <a:srgbClr val="03495C"/>
                </a:solidFill>
                <a:latin typeface="aakar"/>
              </a:rPr>
              <a:t>гэдэг нь геологийн шинжлэх ухаанд түгээмэл хэрэглэгддэг тоолол юм.</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additive="repl">
                                        <p:cTn id="7" dur="500" fill="freez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
          <p:cNvPicPr/>
          <p:nvPr/>
        </p:nvPicPr>
        <p:blipFill>
          <a:blip r:embed="rId2"/>
          <a:stretch>
            <a:fillRect/>
          </a:stretch>
        </p:blipFill>
        <p:spPr>
          <a:xfrm>
            <a:off x="571680" y="767520"/>
            <a:ext cx="8000640" cy="532224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47" presetClass="entr"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additive="repl">
                                        <p:cTn id="7" dur="1000" fill="freeze"/>
                                        <p:tgtEl>
                                          <p:spTgt spid="35"/>
                                        </p:tgtEl>
                                      </p:cBhvr>
                                    </p:animEffect>
                                    <p:anim calcmode="lin" valueType="num">
                                      <p:cBhvr additive="repl">
                                        <p:cTn id="8" dur="1000" fill="hold"/>
                                        <p:tgtEl>
                                          <p:spTgt spid="35"/>
                                        </p:tgtEl>
                                        <p:attrNameLst>
                                          <p:attrName>ppt_x</p:attrName>
                                        </p:attrNameLst>
                                      </p:cBhvr>
                                      <p:tavLst>
                                        <p:tav tm="0">
                                          <p:val>
                                            <p:strVal val="#ppt_x"/>
                                          </p:val>
                                        </p:tav>
                                        <p:tav tm="100000">
                                          <p:val>
                                            <p:strVal val="#ppt_x"/>
                                          </p:val>
                                        </p:tav>
                                      </p:tavLst>
                                    </p:anim>
                                    <p:anim calcmode="lin" valueType="num">
                                      <p:cBhvr additive="repl">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p:cNvPicPr/>
          <p:nvPr/>
        </p:nvPicPr>
        <p:blipFill>
          <a:blip r:embed="rId2"/>
          <a:stretch>
            <a:fillRect/>
          </a:stretch>
        </p:blipFill>
        <p:spPr>
          <a:xfrm>
            <a:off x="457200" y="743040"/>
            <a:ext cx="8229240" cy="537120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49" presetClass="entr"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repl">
                                        <p:cTn id="7" dur="500" fill="hold"/>
                                        <p:tgtEl>
                                          <p:spTgt spid="36"/>
                                        </p:tgtEl>
                                        <p:attrNameLst>
                                          <p:attrName/>
                                        </p:attrNameLst>
                                      </p:cBhvr>
                                      <p:tavLst>
                                        <p:tav tm="0">
                                          <p:val>
                                            <p:strVal val="0"/>
                                          </p:val>
                                        </p:tav>
                                        <p:tav tm="100000">
                                          <p:val>
                                            <p:strVal val="#ppt_w"/>
                                          </p:val>
                                        </p:tav>
                                      </p:tavLst>
                                    </p:anim>
                                    <p:anim calcmode="lin" valueType="num">
                                      <p:cBhvr additive="repl">
                                        <p:cTn id="8" dur="500" fill="hold"/>
                                        <p:tgtEl>
                                          <p:spTgt spid="36"/>
                                        </p:tgtEl>
                                        <p:attrNameLst>
                                          <p:attrName/>
                                        </p:attrNameLst>
                                      </p:cBhvr>
                                      <p:tavLst>
                                        <p:tav tm="0">
                                          <p:val>
                                            <p:strVal val="0"/>
                                          </p:val>
                                        </p:tav>
                                        <p:tav tm="100000">
                                          <p:val>
                                            <p:strVal val="#ppt_h"/>
                                          </p:val>
                                        </p:tav>
                                      </p:tavLst>
                                    </p:anim>
                                    <p:anim calcmode="lin" valueType="num">
                                      <p:cBhvr additive="repl">
                                        <p:cTn id="9" dur="500" fill="hold"/>
                                        <p:tgtEl>
                                          <p:spTgt spid="36"/>
                                        </p:tgtEl>
                                        <p:attrNameLst>
                                          <p:attrName/>
                                        </p:attrNameLst>
                                      </p:cBhvr>
                                      <p:tavLst>
                                        <p:tav tm="0">
                                          <p:val>
                                            <p:strVal val="360"/>
                                          </p:val>
                                        </p:tav>
                                        <p:tav tm="100000">
                                          <p:val>
                                            <p:strVal val="0"/>
                                          </p:val>
                                        </p:tav>
                                      </p:tavLst>
                                    </p:anim>
                                    <p:animEffect transition="in" filter="fade">
                                      <p:cBhvr additive="repl">
                                        <p:cTn id="10" dur="500" fill="freeze"/>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
          <p:cNvPicPr/>
          <p:nvPr/>
        </p:nvPicPr>
        <p:blipFill>
          <a:blip r:embed="rId2"/>
          <a:stretch>
            <a:fillRect/>
          </a:stretch>
        </p:blipFill>
        <p:spPr>
          <a:xfrm>
            <a:off x="457200" y="691560"/>
            <a:ext cx="8229240" cy="547452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9" presetClass="entr"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repl">
                                        <p:cTn id="7" dur="500" fill="hold"/>
                                        <p:tgtEl>
                                          <p:spTgt spid="37"/>
                                        </p:tgtEl>
                                        <p:attrNameLst>
                                          <p:attrName/>
                                        </p:attrNameLst>
                                      </p:cBhvr>
                                      <p:tavLst>
                                        <p:tav tm="0">
                                          <p:val>
                                            <p:strVal val="#ppt_h/20"/>
                                          </p:val>
                                        </p:tav>
                                        <p:tav tm="50000">
                                          <p:val>
                                            <p:strVal val="#ppt_h/20"/>
                                          </p:val>
                                        </p:tav>
                                        <p:tav tm="100000">
                                          <p:val>
                                            <p:strVal val="#ppt_h"/>
                                          </p:val>
                                        </p:tav>
                                      </p:tavLst>
                                    </p:anim>
                                    <p:anim calcmode="lin" valueType="num">
                                      <p:cBhvr additive="repl">
                                        <p:cTn id="8" dur="500" fill="hold"/>
                                        <p:tgtEl>
                                          <p:spTgt spid="37"/>
                                        </p:tgtEl>
                                        <p:attrNameLst>
                                          <p:attrName/>
                                        </p:attrNameLst>
                                      </p:cBhvr>
                                      <p:tavLst>
                                        <p:tav tm="0">
                                          <p:val>
                                            <p:strVal val="#ppt_w+.3"/>
                                          </p:val>
                                        </p:tav>
                                        <p:tav tm="50000">
                                          <p:val>
                                            <p:strVal val="#ppt_w+.3"/>
                                          </p:val>
                                        </p:tav>
                                        <p:tav tm="100000">
                                          <p:val>
                                            <p:strVal val="#ppt_w"/>
                                          </p:val>
                                        </p:tav>
                                      </p:tavLst>
                                    </p:anim>
                                    <p:anim calcmode="lin" valueType="num">
                                      <p:cBhvr additive="repl">
                                        <p:cTn id="9" dur="500" fill="hold"/>
                                        <p:tgtEl>
                                          <p:spTgt spid="37"/>
                                        </p:tgtEl>
                                        <p:attrNameLst>
                                          <p:attrName>ppt_x</p:attrName>
                                        </p:attrNameLst>
                                      </p:cBhvr>
                                      <p:tavLst>
                                        <p:tav tm="0">
                                          <p:val>
                                            <p:strVal val="#ppt_x-.3"/>
                                          </p:val>
                                        </p:tav>
                                        <p:tav tm="50000">
                                          <p:val>
                                            <p:strVal val="#ppt_x"/>
                                          </p:val>
                                        </p:tav>
                                        <p:tav tm="100000">
                                          <p:val>
                                            <p:strVal val="#ppt_x"/>
                                          </p:val>
                                        </p:tav>
                                      </p:tavLst>
                                    </p:anim>
                                    <p:anim calcmode="lin" valueType="num">
                                      <p:cBhvr additive="repl">
                                        <p:cTn id="10"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
          <p:cNvPicPr/>
          <p:nvPr/>
        </p:nvPicPr>
        <p:blipFill>
          <a:blip r:embed="rId2"/>
          <a:stretch>
            <a:fillRect/>
          </a:stretch>
        </p:blipFill>
        <p:spPr>
          <a:xfrm>
            <a:off x="657720" y="497160"/>
            <a:ext cx="7828200" cy="586332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9" presetClass="entr"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repl">
                                        <p:cTn id="7" dur="1000" fill="hold"/>
                                        <p:tgtEl>
                                          <p:spTgt spid="38"/>
                                        </p:tgtEl>
                                        <p:attrNameLst>
                                          <p:attrName>ppt_x</p:attrName>
                                        </p:attrNameLst>
                                      </p:cBhvr>
                                      <p:tavLst>
                                        <p:tav tm="0">
                                          <p:val>
                                            <p:strVal val="#ppt_x-.2"/>
                                          </p:val>
                                        </p:tav>
                                        <p:tav tm="100000">
                                          <p:val>
                                            <p:strVal val="#ppt_x"/>
                                          </p:val>
                                        </p:tav>
                                      </p:tavLst>
                                    </p:anim>
                                    <p:anim calcmode="lin" valueType="num">
                                      <p:cBhvr additive="repl">
                                        <p:cTn id="8" dur="1000" fill="hold"/>
                                        <p:tgtEl>
                                          <p:spTgt spid="38"/>
                                        </p:tgtEl>
                                        <p:attrNameLst>
                                          <p:attrName>ppt_y</p:attrName>
                                        </p:attrNameLst>
                                      </p:cBhvr>
                                      <p:tavLst>
                                        <p:tav tm="0">
                                          <p:val>
                                            <p:strVal val="#ppt_y"/>
                                          </p:val>
                                        </p:tav>
                                        <p:tav tm="100000">
                                          <p:val>
                                            <p:strVal val="#ppt_y"/>
                                          </p:val>
                                        </p:tav>
                                      </p:tavLst>
                                    </p:anim>
                                    <p:animEffect transition="out" filter="wipe(right)">
                                      <p:cBhvr additive="repl">
                                        <p:cTn id="9" dur="1000" fill="freeze"/>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
          <p:cNvPicPr/>
          <p:nvPr/>
        </p:nvPicPr>
        <p:blipFill>
          <a:blip r:embed="rId2"/>
          <a:stretch>
            <a:fillRect/>
          </a:stretch>
        </p:blipFill>
        <p:spPr>
          <a:xfrm>
            <a:off x="2301120" y="303840"/>
            <a:ext cx="4541400" cy="625032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7"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repl">
                                        <p:cTn id="7" dur="500" fill="hold"/>
                                        <p:tgtEl>
                                          <p:spTgt spid="39"/>
                                        </p:tgtEl>
                                        <p:attrNameLst>
                                          <p:attrName/>
                                        </p:attrNameLst>
                                      </p:cBhvr>
                                      <p:tavLst>
                                        <p:tav tm="0">
                                          <p:val>
                                            <p:strVal val="0"/>
                                          </p:val>
                                        </p:tav>
                                        <p:tav tm="100000">
                                          <p:val>
                                            <p:strVal val="#ppt_w"/>
                                          </p:val>
                                        </p:tav>
                                      </p:tavLst>
                                    </p:anim>
                                    <p:anim calcmode="lin" valueType="num">
                                      <p:cBhvr additive="repl">
                                        <p:cTn id="8" dur="500" fill="hold"/>
                                        <p:tgtEl>
                                          <p:spTgt spid="39"/>
                                        </p:tgtEl>
                                        <p:attrNameLst>
                                          <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
          <p:cNvPicPr/>
          <p:nvPr/>
        </p:nvPicPr>
        <p:blipFill>
          <a:blip r:embed="rId2"/>
          <a:stretch>
            <a:fillRect/>
          </a:stretch>
        </p:blipFill>
        <p:spPr>
          <a:xfrm>
            <a:off x="696600" y="685800"/>
            <a:ext cx="7750440" cy="548604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1"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additive="repl">
                                        <p:cTn id="7" dur="2000" fill="freeze"/>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
          <p:cNvPicPr/>
          <p:nvPr/>
        </p:nvPicPr>
        <p:blipFill>
          <a:blip r:embed="rId2"/>
          <a:stretch>
            <a:fillRect/>
          </a:stretch>
        </p:blipFill>
        <p:spPr>
          <a:xfrm>
            <a:off x="726480" y="843480"/>
            <a:ext cx="7690680" cy="517068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42" presetClass="entr"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additive="repl">
                                        <p:cTn id="7" dur="1000" fill="freeze"/>
                                        <p:tgtEl>
                                          <p:spTgt spid="41"/>
                                        </p:tgtEl>
                                      </p:cBhvr>
                                    </p:animEffect>
                                    <p:anim calcmode="lin" valueType="num">
                                      <p:cBhvr additive="repl">
                                        <p:cTn id="8" dur="1000" fill="hold"/>
                                        <p:tgtEl>
                                          <p:spTgt spid="41"/>
                                        </p:tgtEl>
                                        <p:attrNameLst>
                                          <p:attrName>ppt_x</p:attrName>
                                        </p:attrNameLst>
                                      </p:cBhvr>
                                      <p:tavLst>
                                        <p:tav tm="0">
                                          <p:val>
                                            <p:strVal val="#ppt_x"/>
                                          </p:val>
                                        </p:tav>
                                        <p:tav tm="100000">
                                          <p:val>
                                            <p:strVal val="#ppt_x"/>
                                          </p:val>
                                        </p:tav>
                                      </p:tavLst>
                                    </p:anim>
                                    <p:anim calcmode="lin" valueType="num">
                                      <p:cBhvr additive="repl">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
          <p:cNvPicPr/>
          <p:nvPr/>
        </p:nvPicPr>
        <p:blipFill>
          <a:blip r:embed="rId2"/>
          <a:stretch>
            <a:fillRect/>
          </a:stretch>
        </p:blipFill>
        <p:spPr>
          <a:xfrm>
            <a:off x="1019520" y="756720"/>
            <a:ext cx="7104600" cy="534456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5" presetClass="entr"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repl">
                                        <p:cTn id="7" dur="1000" fill="hold"/>
                                        <p:tgtEl>
                                          <p:spTgt spid="42"/>
                                        </p:tgtEl>
                                        <p:attrNameLst>
                                          <p:attrName/>
                                        </p:attrNameLst>
                                      </p:cBhvr>
                                      <p:tavLst>
                                        <p:tav tm="0">
                                          <p:val>
                                            <p:strVal val="0"/>
                                          </p:val>
                                        </p:tav>
                                        <p:tav tm="100000">
                                          <p:val>
                                            <p:strVal val="#ppt_w"/>
                                          </p:val>
                                        </p:tav>
                                      </p:tavLst>
                                    </p:anim>
                                    <p:anim calcmode="lin" valueType="num">
                                      <p:cBhvr additive="repl">
                                        <p:cTn id="8" dur="1000" fill="hold"/>
                                        <p:tgtEl>
                                          <p:spTgt spid="42"/>
                                        </p:tgtEl>
                                        <p:attrNameLst>
                                          <p:attrName/>
                                        </p:attrNameLst>
                                      </p:cBhvr>
                                      <p:tavLst>
                                        <p:tav tm="0">
                                          <p:val>
                                            <p:strVal val="0"/>
                                          </p:val>
                                        </p:tav>
                                        <p:tav tm="100000">
                                          <p:val>
                                            <p:strVal val="#ppt_h"/>
                                          </p:val>
                                        </p:tav>
                                      </p:tavLst>
                                    </p:anim>
                                    <p:anim calcmode="lin" valueType="num">
                                      <p:cBhvr additive="repl">
                                        <p:cTn id="9" dur="1000" fill="hold"/>
                                        <p:tgtEl>
                                          <p:spTgt spid="42"/>
                                        </p:tgtEl>
                                        <p:attrNameLst>
                                          <p:attrName>ppt_x</p:attrName>
                                        </p:attrNameLst>
                                      </p:cBhvr>
                                      <p:tavLst>
                                        <p:tav tm="0" fmla="x+(cos(-2*pi*(1-$))*-x-sin(-2*pi*(1-$))*(1-y))*(1-$)">
                                          <p:val>
                                            <p:strVal val="0"/>
                                          </p:val>
                                        </p:tav>
                                        <p:tav tm="100000" fmla="x+(cos(-2*pi*(1-$))*-x-sin(-2*pi*(1-$))*(1-y))*(1-$)">
                                          <p:val>
                                            <p:strVal val="1"/>
                                          </p:val>
                                        </p:tav>
                                      </p:tavLst>
                                    </p:anim>
                                    <p:anim calcmode="lin" valueType="num">
                                      <p:cBhvr additive="repl">
                                        <p:cTn id="10" dur="1000" fill="hold"/>
                                        <p:tgtEl>
                                          <p:spTgt spid="42"/>
                                        </p:tgtEl>
                                        <p:attrNameLst>
                                          <p:attrName>ppt_y</p:attrName>
                                        </p:attrNameLst>
                                      </p:cBhvr>
                                      <p:tavLst>
                                        <p:tav tm="0" fmla="y+(sin(-2*pi*(1-$))*-x+cos(-2*pi*(1-$))*(1-y))*(1-$)">
                                          <p:val>
                                            <p:strVal val="0"/>
                                          </p:val>
                                        </p:tav>
                                        <p:tav tm="100000" fmla="y+(sin(-2*pi*(1-$))*-x+cos(-2*pi*(1-$))*(1-y))*(1-$)">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
          <p:cNvPicPr/>
          <p:nvPr/>
        </p:nvPicPr>
        <p:blipFill>
          <a:blip r:embed="rId2"/>
          <a:stretch>
            <a:fillRect/>
          </a:stretch>
        </p:blipFill>
        <p:spPr>
          <a:xfrm>
            <a:off x="608400" y="460440"/>
            <a:ext cx="7927200" cy="593640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9" presetClass="entr"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repl">
                                        <p:cTn id="7" dur="1000" fill="hold"/>
                                        <p:tgtEl>
                                          <p:spTgt spid="43"/>
                                        </p:tgtEl>
                                        <p:attrNameLst>
                                          <p:attrName>ppt_x</p:attrName>
                                        </p:attrNameLst>
                                      </p:cBhvr>
                                      <p:tavLst>
                                        <p:tav tm="0">
                                          <p:val>
                                            <p:strVal val="#ppt_x-.2"/>
                                          </p:val>
                                        </p:tav>
                                        <p:tav tm="100000">
                                          <p:val>
                                            <p:strVal val="#ppt_x"/>
                                          </p:val>
                                        </p:tav>
                                      </p:tavLst>
                                    </p:anim>
                                    <p:anim calcmode="lin" valueType="num">
                                      <p:cBhvr additive="repl">
                                        <p:cTn id="8" dur="1000" fill="hold"/>
                                        <p:tgtEl>
                                          <p:spTgt spid="43"/>
                                        </p:tgtEl>
                                        <p:attrNameLst>
                                          <p:attrName>ppt_y</p:attrName>
                                        </p:attrNameLst>
                                      </p:cBhvr>
                                      <p:tavLst>
                                        <p:tav tm="0">
                                          <p:val>
                                            <p:strVal val="#ppt_y"/>
                                          </p:val>
                                        </p:tav>
                                        <p:tav tm="100000">
                                          <p:val>
                                            <p:strVal val="#ppt_y"/>
                                          </p:val>
                                        </p:tav>
                                      </p:tavLst>
                                    </p:anim>
                                    <p:animEffect transition="out" filter="wipe(right)">
                                      <p:cBhvr additive="repl">
                                        <p:cTn id="9" dur="1000" fill="freeze"/>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457200" y="457200"/>
            <a:ext cx="7543440" cy="1736280"/>
          </a:xfrm>
          <a:prstGeom prst="rect">
            <a:avLst/>
          </a:prstGeom>
        </p:spPr>
        <p:txBody>
          <a:bodyPr lIns="90000" tIns="45000" rIns="90000" bIns="45000"/>
          <a:lstStyle/>
          <a:p>
            <a:pPr algn="ctr"/>
            <a:r>
              <a:rPr lang="en-US" sz="3600" b="1">
                <a:solidFill>
                  <a:srgbClr val="04617B"/>
                </a:solidFill>
                <a:latin typeface="Calibri"/>
              </a:rPr>
              <a:t>Отгонтэнгэр уул дархан цаазат газар</a:t>
            </a:r>
            <a:r>
              <a:rPr lang="en-US" sz="3600">
                <a:solidFill>
                  <a:srgbClr val="04617B"/>
                </a:solidFill>
                <a:latin typeface="Calibri"/>
              </a:rPr>
              <a:t>
</a:t>
            </a:r>
            <a:endParaRPr/>
          </a:p>
        </p:txBody>
      </p:sp>
      <p:sp>
        <p:nvSpPr>
          <p:cNvPr id="45" name="TextShape 2"/>
          <p:cNvSpPr txBox="1"/>
          <p:nvPr/>
        </p:nvSpPr>
        <p:spPr>
          <a:xfrm>
            <a:off x="457200" y="3657600"/>
            <a:ext cx="8229240" cy="4616280"/>
          </a:xfrm>
          <a:prstGeom prst="rect">
            <a:avLst/>
          </a:prstGeom>
        </p:spPr>
        <p:txBody>
          <a:bodyPr lIns="90000" tIns="45000" rIns="90000" bIns="45000"/>
          <a:lstStyle/>
          <a:p>
            <a:pPr algn="just"/>
            <a:r>
              <a:rPr lang="en-US" sz="2800" b="1">
                <a:latin typeface="aakar"/>
              </a:rPr>
              <a:t>Хангайн нурууны ноён оргил Отгонтэнгэрийг, түүний орчны уулсыг оролцуулан 955 ам км талбайг хамруулан Отгонтэнгэр уулын ноён оргил нь 4021 м өндөр өргөгäсөн бөгөөд түүний 3752 м-ээс дээш өндөрт мөнх цастай юм. Мөнх цасны хилээс доошхно уулын энгэрт дархан газрын бүсэнд Бадархундага гэдэг үзэсгэлэнт нуур бий.</a:t>
            </a:r>
            <a:endParaRPr/>
          </a:p>
          <a:p>
            <a:endParaRPr/>
          </a:p>
        </p:txBody>
      </p:sp>
      <p:pic>
        <p:nvPicPr>
          <p:cNvPr id="46" name="Picture 9"/>
          <p:cNvPicPr/>
          <p:nvPr/>
        </p:nvPicPr>
        <p:blipFill>
          <a:blip r:embed="rId2"/>
          <a:stretch>
            <a:fillRect/>
          </a:stretch>
        </p:blipFill>
        <p:spPr>
          <a:xfrm>
            <a:off x="685800" y="609480"/>
            <a:ext cx="7848360" cy="2971440"/>
          </a:xfrm>
          <a:prstGeom prst="rect">
            <a:avLst/>
          </a:prstGeom>
        </p:spPr>
      </p:pic>
      <p:sp>
        <p:nvSpPr>
          <p:cNvPr id="47" name="CustomShape 3"/>
          <p:cNvSpPr/>
          <p:nvPr/>
        </p:nvSpPr>
        <p:spPr>
          <a:xfrm>
            <a:off x="990720" y="16920"/>
            <a:ext cx="6933960" cy="426960"/>
          </a:xfrm>
          <a:prstGeom prst="rect">
            <a:avLst/>
          </a:prstGeom>
        </p:spPr>
        <p:txBody>
          <a:bodyPr anchor="ctr"/>
          <a:lstStyle/>
          <a:p>
            <a:pPr algn="r">
              <a:lnSpc>
                <a:spcPct val="100000"/>
              </a:lnSpc>
            </a:pPr>
            <a:r>
              <a:rPr lang="en-US" sz="2200" b="1">
                <a:solidFill>
                  <a:srgbClr val="000000"/>
                </a:solidFill>
                <a:latin typeface="aakar"/>
                <a:ea typeface="Calibri"/>
              </a:rPr>
              <a:t>Отгонтэнгэр уул дархан цаазат газар</a:t>
            </a:r>
            <a:endParaRPr/>
          </a:p>
        </p:txBody>
      </p:sp>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additive="repl">
                                        <p:cTn id="7" dur="500" fill="freeze"/>
                                        <p:tgtEl>
                                          <p:spTgt spid="45"/>
                                        </p:tgtEl>
                                      </p:cBhvr>
                                    </p:animEffect>
                                  </p:childTnLst>
                                </p:cTn>
                              </p:par>
                              <p:par>
                                <p:cTn id="8" presetID="1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slide(fromBottom)">
                                      <p:cBhvr additive="repl">
                                        <p:cTn id="10" dur="500" fill="freeze"/>
                                        <p:tgtEl>
                                          <p:spTgt spid="46"/>
                                        </p:tgtEl>
                                      </p:cBhvr>
                                    </p:animEffect>
                                  </p:childTnLst>
                                </p:cTn>
                              </p:par>
                              <p:par>
                                <p:cTn id="11" presetID="1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slide(fromBottom)">
                                      <p:cBhvr additive="repl">
                                        <p:cTn id="13" dur="500" fill="freeze"/>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Shape 1"/>
          <p:cNvSpPr txBox="1"/>
          <p:nvPr/>
        </p:nvSpPr>
        <p:spPr>
          <a:xfrm>
            <a:off x="457200" y="457200"/>
            <a:ext cx="8229240" cy="5504760"/>
          </a:xfrm>
          <a:prstGeom prst="rect">
            <a:avLst/>
          </a:prstGeom>
        </p:spPr>
        <p:txBody>
          <a:bodyPr lIns="90000" tIns="45000" rIns="90000" bIns="45000"/>
          <a:lstStyle/>
          <a:p>
            <a:r>
              <a:rPr lang="en-US" sz="3200" b="1">
                <a:solidFill>
                  <a:srgbClr val="03495C"/>
                </a:solidFill>
                <a:latin typeface="aakar"/>
              </a:rPr>
              <a:t>Эрин:</a:t>
            </a:r>
            <a:endParaRPr/>
          </a:p>
          <a:p>
            <a:pPr algn="ctr"/>
            <a:r>
              <a:rPr lang="en-US" sz="3200">
                <a:solidFill>
                  <a:srgbClr val="03495C"/>
                </a:solidFill>
                <a:latin typeface="aakar"/>
              </a:rPr>
              <a:t>Чулуулгийн үе давхаргаас олддог ургамал,амьтдын чулуужсан үлдэгдлийг судалж үеүдийг тогтоодог. Тус бүрдээ олон зуун сая жил үргэлжилсэн үеүдийг эрин гэж нэрлэнэ.</a:t>
            </a:r>
            <a:endParaRPr/>
          </a:p>
          <a:p>
            <a:r>
              <a:rPr lang="en-US" sz="3200" b="1">
                <a:solidFill>
                  <a:srgbClr val="03495C"/>
                </a:solidFill>
                <a:latin typeface="aakar"/>
              </a:rPr>
              <a:t>Галав:</a:t>
            </a:r>
            <a:endParaRPr/>
          </a:p>
          <a:p>
            <a:pPr algn="ctr"/>
            <a:r>
              <a:rPr lang="en-US" sz="3200">
                <a:solidFill>
                  <a:srgbClr val="03495C"/>
                </a:solidFill>
                <a:latin typeface="aakar"/>
              </a:rPr>
              <a:t>Эринг арай богино хугацааны үе галавуудад хуваана. </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out" filter="diamond(in)">
                                      <p:cBhvr additive="repl">
                                        <p:cTn id="7" dur="2000" fill="freez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457200" y="380880"/>
            <a:ext cx="8229240" cy="2971440"/>
          </a:xfrm>
          <a:prstGeom prst="rect">
            <a:avLst/>
          </a:prstGeom>
        </p:spPr>
      </p:sp>
      <p:sp>
        <p:nvSpPr>
          <p:cNvPr id="49" name="TextShape 2"/>
          <p:cNvSpPr txBox="1"/>
          <p:nvPr/>
        </p:nvSpPr>
        <p:spPr>
          <a:xfrm>
            <a:off x="457200" y="3733920"/>
            <a:ext cx="8229240" cy="4616280"/>
          </a:xfrm>
          <a:prstGeom prst="rect">
            <a:avLst/>
          </a:prstGeom>
        </p:spPr>
        <p:txBody>
          <a:bodyPr lIns="90000" tIns="45000" rIns="90000" bIns="45000"/>
          <a:lstStyle/>
          <a:p>
            <a:pPr algn="just"/>
            <a:r>
              <a:rPr lang="en-US" sz="2200" b="1">
                <a:latin typeface="aakar"/>
              </a:rPr>
              <a:t>Хөвсгөл нуурын баруун талаар орших их уул. Шохойн чулуунаас тогтсон, шовх шовх оргилтой ой хөвч, тагийн бүс бүхий сүртэй сайхан уул. Оргил нь 3200 орчим м хүрнэ. Энэ хавийн уулын зүүн хэсэг нь дархан газарт багтах бөгөөд энд нэн ховор ойн цаа буга болон сибирийн хандгай, аргал болон явлаг сар, усны цагаан сүүлт бүргэд зэрэг ховор амьтад жигүүртэн шувууд оршдог.</a:t>
            </a:r>
            <a:endParaRPr/>
          </a:p>
          <a:p>
            <a:endParaRPr/>
          </a:p>
        </p:txBody>
      </p:sp>
      <p:pic>
        <p:nvPicPr>
          <p:cNvPr id="50" name="Picture 3"/>
          <p:cNvPicPr/>
          <p:nvPr/>
        </p:nvPicPr>
        <p:blipFill>
          <a:blip r:embed="rId2"/>
          <a:stretch>
            <a:fillRect/>
          </a:stretch>
        </p:blipFill>
        <p:spPr>
          <a:xfrm>
            <a:off x="609480" y="533520"/>
            <a:ext cx="8000640" cy="3200040"/>
          </a:xfrm>
          <a:prstGeom prst="rect">
            <a:avLst/>
          </a:prstGeom>
        </p:spPr>
      </p:pic>
      <p:sp>
        <p:nvSpPr>
          <p:cNvPr id="51" name="CustomShape 3"/>
          <p:cNvSpPr/>
          <p:nvPr/>
        </p:nvSpPr>
        <p:spPr>
          <a:xfrm>
            <a:off x="1253520" y="29880"/>
            <a:ext cx="6636240" cy="396720"/>
          </a:xfrm>
          <a:prstGeom prst="rect">
            <a:avLst/>
          </a:prstGeom>
        </p:spPr>
        <p:txBody>
          <a:bodyPr wrap="none" anchor="ctr"/>
          <a:lstStyle/>
          <a:p>
            <a:pPr algn="ctr">
              <a:lnSpc>
                <a:spcPct val="100000"/>
              </a:lnSpc>
            </a:pPr>
            <a:r>
              <a:rPr lang="en-US" sz="2000" b="1">
                <a:solidFill>
                  <a:srgbClr val="000000"/>
                </a:solidFill>
                <a:latin typeface="aakar"/>
                <a:ea typeface="Calibri"/>
              </a:rPr>
              <a:t>Хорьдолсарьдаг уул дархан цаазат газар</a:t>
            </a:r>
            <a:endParaRPr/>
          </a:p>
        </p:txBody>
      </p:sp>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4"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additive="repl">
                                        <p:cTn id="7" dur="500" fill="freeze"/>
                                        <p:tgtEl>
                                          <p:spTgt spid="49"/>
                                        </p:tgtEl>
                                      </p:cBhvr>
                                    </p:animEffect>
                                  </p:childTnLst>
                                </p:cTn>
                              </p:par>
                              <p:par>
                                <p:cTn id="8" presetID="14"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additive="repl">
                                        <p:cTn id="10" dur="500" fill="freeze"/>
                                        <p:tgtEl>
                                          <p:spTgt spid="50"/>
                                        </p:tgtEl>
                                      </p:cBhvr>
                                    </p:animEffect>
                                  </p:childTnLst>
                                </p:cTn>
                              </p:par>
                              <p:par>
                                <p:cTn id="11" presetID="14" presetClass="entr" presetSubtype="1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additive="repl">
                                        <p:cTn id="13" dur="500" fill="freeze"/>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457200" y="704160"/>
            <a:ext cx="8229240" cy="1613880"/>
          </a:xfrm>
          <a:prstGeom prst="rect">
            <a:avLst/>
          </a:prstGeom>
        </p:spPr>
        <p:txBody>
          <a:bodyPr lIns="90000" tIns="45000" rIns="90000" bIns="45000"/>
          <a:lstStyle/>
          <a:p>
            <a:r>
              <a:rPr lang="en-US" sz="5000" b="1">
                <a:solidFill>
                  <a:srgbClr val="04617B"/>
                </a:solidFill>
                <a:latin typeface="aakar"/>
              </a:rPr>
              <a:t>    Хангайн нуруу </a:t>
            </a:r>
            <a:r>
              <a:rPr lang="en-US" sz="5000">
                <a:solidFill>
                  <a:srgbClr val="04617B"/>
                </a:solidFill>
                <a:latin typeface="aakar"/>
              </a:rPr>
              <a:t>
</a:t>
            </a:r>
            <a:endParaRPr/>
          </a:p>
        </p:txBody>
      </p:sp>
      <p:pic>
        <p:nvPicPr>
          <p:cNvPr id="53" name="Content Placeholder 3"/>
          <p:cNvPicPr/>
          <p:nvPr/>
        </p:nvPicPr>
        <p:blipFill>
          <a:blip r:embed="rId2"/>
          <a:stretch>
            <a:fillRect/>
          </a:stretch>
        </p:blipFill>
        <p:spPr>
          <a:xfrm>
            <a:off x="609480" y="1600200"/>
            <a:ext cx="7848360" cy="464796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Bottom)">
                                      <p:cBhvr additive="repl">
                                        <p:cTn id="7" dur="500" fill="freeze"/>
                                        <p:tgtEl>
                                          <p:spTgt spid="52"/>
                                        </p:tgtEl>
                                      </p:cBhvr>
                                    </p:animEffect>
                                  </p:childTnLst>
                                </p:cTn>
                              </p:par>
                              <p:par>
                                <p:cTn id="8" presetID="12" presetClass="entr" presetSubtype="4"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slide(fromBottom)">
                                      <p:cBhvr additive="repl">
                                        <p:cTn id="10" dur="500" fill="freez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Shape 1"/>
          <p:cNvSpPr txBox="1"/>
          <p:nvPr/>
        </p:nvSpPr>
        <p:spPr>
          <a:xfrm>
            <a:off x="457200" y="704160"/>
            <a:ext cx="8229240" cy="1431000"/>
          </a:xfrm>
          <a:prstGeom prst="rect">
            <a:avLst/>
          </a:prstGeom>
        </p:spPr>
        <p:txBody>
          <a:bodyPr lIns="90000" tIns="45000" rIns="90000" bIns="45000"/>
          <a:lstStyle/>
          <a:p>
            <a:r>
              <a:rPr lang="en-US" sz="4400" b="1">
                <a:solidFill>
                  <a:srgbClr val="04617B"/>
                </a:solidFill>
                <a:latin typeface="aakar"/>
              </a:rPr>
              <a:t>Хотон нуурын хөвөөнөө</a:t>
            </a:r>
            <a:r>
              <a:rPr lang="en-US" sz="4400">
                <a:solidFill>
                  <a:srgbClr val="04617B"/>
                </a:solidFill>
                <a:latin typeface="aakar"/>
              </a:rPr>
              <a:t>
</a:t>
            </a:r>
            <a:endParaRPr/>
          </a:p>
        </p:txBody>
      </p:sp>
      <p:pic>
        <p:nvPicPr>
          <p:cNvPr id="55" name="Content Placeholder 3"/>
          <p:cNvPicPr/>
          <p:nvPr/>
        </p:nvPicPr>
        <p:blipFill>
          <a:blip r:embed="rId2"/>
          <a:stretch>
            <a:fillRect/>
          </a:stretch>
        </p:blipFill>
        <p:spPr>
          <a:xfrm>
            <a:off x="838080" y="1600200"/>
            <a:ext cx="7467120" cy="441936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out" filter="wipe(down)">
                                      <p:cBhvr additive="repl">
                                        <p:cTn id="7" dur="500" fill="freeze"/>
                                        <p:tgtEl>
                                          <p:spTgt spid="54"/>
                                        </p:tgtEl>
                                      </p:cBhvr>
                                    </p:animEffect>
                                  </p:childTnLst>
                                </p:cTn>
                              </p:par>
                              <p:par>
                                <p:cTn id="8" presetID="22" presetClass="entr" presetSubtype="4"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out" filter="wipe(down)">
                                      <p:cBhvr additive="repl">
                                        <p:cTn id="10" dur="500" fill="freeze"/>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457560" y="457200"/>
            <a:ext cx="8229240" cy="1613880"/>
          </a:xfrm>
          <a:prstGeom prst="rect">
            <a:avLst/>
          </a:prstGeom>
        </p:spPr>
        <p:txBody>
          <a:bodyPr lIns="90000" tIns="45000" rIns="90000" bIns="45000"/>
          <a:lstStyle/>
          <a:p>
            <a:r>
              <a:rPr lang="en-US" sz="5000" b="1">
                <a:solidFill>
                  <a:srgbClr val="04617B"/>
                </a:solidFill>
                <a:latin typeface="aakar"/>
              </a:rPr>
              <a:t>    Алтайн нуруу</a:t>
            </a:r>
            <a:r>
              <a:rPr lang="en-US" sz="5000">
                <a:solidFill>
                  <a:srgbClr val="04617B"/>
                </a:solidFill>
                <a:latin typeface="aakar"/>
              </a:rPr>
              <a:t>
            </a:t>
            </a:r>
            <a:endParaRPr/>
          </a:p>
        </p:txBody>
      </p:sp>
      <p:pic>
        <p:nvPicPr>
          <p:cNvPr id="57" name="Content Placeholder 3"/>
          <p:cNvPicPr/>
          <p:nvPr/>
        </p:nvPicPr>
        <p:blipFill>
          <a:blip r:embed="rId2"/>
          <a:stretch>
            <a:fillRect/>
          </a:stretch>
        </p:blipFill>
        <p:spPr>
          <a:xfrm>
            <a:off x="685800" y="1371600"/>
            <a:ext cx="7848360" cy="472392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0" presetClass="entr"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additive="repl">
                                        <p:cTn id="7" dur="2000" fill="freeze"/>
                                        <p:tgtEl>
                                          <p:spTgt spid="56"/>
                                        </p:tgtEl>
                                      </p:cBhvr>
                                    </p:animEffect>
                                  </p:childTnLst>
                                </p:cTn>
                              </p:par>
                              <p:par>
                                <p:cTn id="8" presetID="10" presetClass="entr"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additive="repl">
                                        <p:cTn id="10" dur="2000" fill="freeze"/>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457200" y="704160"/>
            <a:ext cx="8229240" cy="3486600"/>
          </a:xfrm>
          <a:prstGeom prst="rect">
            <a:avLst/>
          </a:prstGeom>
        </p:spPr>
      </p:sp>
      <p:sp>
        <p:nvSpPr>
          <p:cNvPr id="59" name="TextShape 2"/>
          <p:cNvSpPr txBox="1"/>
          <p:nvPr/>
        </p:nvSpPr>
        <p:spPr>
          <a:xfrm>
            <a:off x="457200" y="4343400"/>
            <a:ext cx="8229240" cy="4616280"/>
          </a:xfrm>
          <a:prstGeom prst="rect">
            <a:avLst/>
          </a:prstGeom>
        </p:spPr>
        <p:txBody>
          <a:bodyPr lIns="90000" tIns="45000" rIns="90000" bIns="45000"/>
          <a:lstStyle/>
          <a:p>
            <a:r>
              <a:rPr lang="en-US" sz="2800" b="1">
                <a:latin typeface="aakar"/>
              </a:rPr>
              <a:t>Төв Азийн ой багатай бүсэнд орших тайгын бүслүүрийн өвөрмөц шинж, онгон байдлыг төлөөлж байгаа Хэнтийн нурууны төв хэсгийн Хэрлэн, Онон, Туул, Минж болон тэдгээрт цутгадаг голуудын эх авсан нийт 12271 ам км талбайòàé.  1818 оноос тахиж ирсэн Монголын их тахилгатай уулын нэг юм. </a:t>
            </a:r>
            <a:endParaRPr/>
          </a:p>
          <a:p>
            <a:endParaRPr/>
          </a:p>
        </p:txBody>
      </p:sp>
      <p:pic>
        <p:nvPicPr>
          <p:cNvPr id="60" name="Picture 3"/>
          <p:cNvPicPr/>
          <p:nvPr/>
        </p:nvPicPr>
        <p:blipFill>
          <a:blip r:embed="rId2"/>
          <a:stretch>
            <a:fillRect/>
          </a:stretch>
        </p:blipFill>
        <p:spPr>
          <a:xfrm>
            <a:off x="457200" y="762120"/>
            <a:ext cx="8229240" cy="3504960"/>
          </a:xfrm>
          <a:prstGeom prst="rect">
            <a:avLst/>
          </a:prstGeom>
        </p:spPr>
      </p:pic>
      <p:sp>
        <p:nvSpPr>
          <p:cNvPr id="61" name="CustomShape 3"/>
          <p:cNvSpPr/>
          <p:nvPr/>
        </p:nvSpPr>
        <p:spPr>
          <a:xfrm>
            <a:off x="1974960" y="29880"/>
            <a:ext cx="5195880" cy="396720"/>
          </a:xfrm>
          <a:prstGeom prst="rect">
            <a:avLst/>
          </a:prstGeom>
        </p:spPr>
        <p:txBody>
          <a:bodyPr wrap="none" anchor="ctr"/>
          <a:lstStyle/>
          <a:p>
            <a:pPr algn="ctr">
              <a:lnSpc>
                <a:spcPct val="100000"/>
              </a:lnSpc>
            </a:pPr>
            <a:r>
              <a:rPr lang="en-US" sz="2000" b="1">
                <a:solidFill>
                  <a:srgbClr val="000000"/>
                </a:solidFill>
                <a:latin typeface="aakar"/>
                <a:ea typeface="Calibri"/>
              </a:rPr>
              <a:t>Хан хэнтий дархан цаазат газар</a:t>
            </a:r>
            <a:endParaRPr/>
          </a:p>
        </p:txBody>
      </p:sp>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9" presetClass="entr"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repl">
                                        <p:cTn id="7" dur="500" fill="hold"/>
                                        <p:tgtEl>
                                          <p:spTgt spid="59"/>
                                        </p:tgtEl>
                                        <p:attrNameLst>
                                          <p:attrName/>
                                        </p:attrNameLst>
                                      </p:cBhvr>
                                      <p:tavLst>
                                        <p:tav tm="0">
                                          <p:val>
                                            <p:strVal val="#ppt_h/20"/>
                                          </p:val>
                                        </p:tav>
                                        <p:tav tm="50000">
                                          <p:val>
                                            <p:strVal val="#ppt_h/20"/>
                                          </p:val>
                                        </p:tav>
                                        <p:tav tm="100000">
                                          <p:val>
                                            <p:strVal val="#ppt_h"/>
                                          </p:val>
                                        </p:tav>
                                      </p:tavLst>
                                    </p:anim>
                                    <p:anim calcmode="lin" valueType="num">
                                      <p:cBhvr additive="repl">
                                        <p:cTn id="8" dur="500" fill="hold"/>
                                        <p:tgtEl>
                                          <p:spTgt spid="59"/>
                                        </p:tgtEl>
                                        <p:attrNameLst>
                                          <p:attrName/>
                                        </p:attrNameLst>
                                      </p:cBhvr>
                                      <p:tavLst>
                                        <p:tav tm="0">
                                          <p:val>
                                            <p:strVal val="#ppt_w+.3"/>
                                          </p:val>
                                        </p:tav>
                                        <p:tav tm="50000">
                                          <p:val>
                                            <p:strVal val="#ppt_w+.3"/>
                                          </p:val>
                                        </p:tav>
                                        <p:tav tm="100000">
                                          <p:val>
                                            <p:strVal val="#ppt_w"/>
                                          </p:val>
                                        </p:tav>
                                      </p:tavLst>
                                    </p:anim>
                                    <p:anim calcmode="lin" valueType="num">
                                      <p:cBhvr additive="repl">
                                        <p:cTn id="9"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additive="repl">
                                        <p:cTn id="10" dur="500" fill="hold"/>
                                        <p:tgtEl>
                                          <p:spTgt spid="59"/>
                                        </p:tgtEl>
                                        <p:attrNameLst>
                                          <p:attrName>ppt_y</p:attrName>
                                        </p:attrNameLst>
                                      </p:cBhvr>
                                      <p:tavLst>
                                        <p:tav tm="0">
                                          <p:val>
                                            <p:strVal val="#ppt_y"/>
                                          </p:val>
                                        </p:tav>
                                        <p:tav tm="100000">
                                          <p:val>
                                            <p:strVal val="#ppt_y"/>
                                          </p:val>
                                        </p:tav>
                                      </p:tavLst>
                                    </p:anim>
                                  </p:childTnLst>
                                </p:cTn>
                              </p:par>
                              <p:par>
                                <p:cTn id="11" presetID="39" presetClass="entr"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repl">
                                        <p:cTn id="13" dur="500" fill="hold"/>
                                        <p:tgtEl>
                                          <p:spTgt spid="60"/>
                                        </p:tgtEl>
                                        <p:attrNameLst>
                                          <p:attrName/>
                                        </p:attrNameLst>
                                      </p:cBhvr>
                                      <p:tavLst>
                                        <p:tav tm="0">
                                          <p:val>
                                            <p:strVal val="#ppt_h/20"/>
                                          </p:val>
                                        </p:tav>
                                        <p:tav tm="50000">
                                          <p:val>
                                            <p:strVal val="#ppt_h/20"/>
                                          </p:val>
                                        </p:tav>
                                        <p:tav tm="100000">
                                          <p:val>
                                            <p:strVal val="#ppt_h"/>
                                          </p:val>
                                        </p:tav>
                                      </p:tavLst>
                                    </p:anim>
                                    <p:anim calcmode="lin" valueType="num">
                                      <p:cBhvr additive="repl">
                                        <p:cTn id="14" dur="500" fill="hold"/>
                                        <p:tgtEl>
                                          <p:spTgt spid="60"/>
                                        </p:tgtEl>
                                        <p:attrNameLst>
                                          <p:attrName/>
                                        </p:attrNameLst>
                                      </p:cBhvr>
                                      <p:tavLst>
                                        <p:tav tm="0">
                                          <p:val>
                                            <p:strVal val="#ppt_w+.3"/>
                                          </p:val>
                                        </p:tav>
                                        <p:tav tm="50000">
                                          <p:val>
                                            <p:strVal val="#ppt_w+.3"/>
                                          </p:val>
                                        </p:tav>
                                        <p:tav tm="100000">
                                          <p:val>
                                            <p:strVal val="#ppt_w"/>
                                          </p:val>
                                        </p:tav>
                                      </p:tavLst>
                                    </p:anim>
                                    <p:anim calcmode="lin" valueType="num">
                                      <p:cBhvr additive="repl">
                                        <p:cTn id="15"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additive="repl">
                                        <p:cTn id="16" dur="500" fill="hold"/>
                                        <p:tgtEl>
                                          <p:spTgt spid="60"/>
                                        </p:tgtEl>
                                        <p:attrNameLst>
                                          <p:attrName>ppt_y</p:attrName>
                                        </p:attrNameLst>
                                      </p:cBhvr>
                                      <p:tavLst>
                                        <p:tav tm="0">
                                          <p:val>
                                            <p:strVal val="#ppt_y"/>
                                          </p:val>
                                        </p:tav>
                                        <p:tav tm="100000">
                                          <p:val>
                                            <p:strVal val="#ppt_y"/>
                                          </p:val>
                                        </p:tav>
                                      </p:tavLst>
                                    </p:anim>
                                  </p:childTnLst>
                                </p:cTn>
                              </p:par>
                              <p:par>
                                <p:cTn id="17" presetID="39" presetClass="entr"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repl">
                                        <p:cTn id="19" dur="500" fill="hold"/>
                                        <p:tgtEl>
                                          <p:spTgt spid="61"/>
                                        </p:tgtEl>
                                        <p:attrNameLst>
                                          <p:attrName/>
                                        </p:attrNameLst>
                                      </p:cBhvr>
                                      <p:tavLst>
                                        <p:tav tm="0">
                                          <p:val>
                                            <p:strVal val="#ppt_h/20"/>
                                          </p:val>
                                        </p:tav>
                                        <p:tav tm="50000">
                                          <p:val>
                                            <p:strVal val="#ppt_h/20"/>
                                          </p:val>
                                        </p:tav>
                                        <p:tav tm="100000">
                                          <p:val>
                                            <p:strVal val="#ppt_h"/>
                                          </p:val>
                                        </p:tav>
                                      </p:tavLst>
                                    </p:anim>
                                    <p:anim calcmode="lin" valueType="num">
                                      <p:cBhvr additive="repl">
                                        <p:cTn id="20" dur="500" fill="hold"/>
                                        <p:tgtEl>
                                          <p:spTgt spid="61"/>
                                        </p:tgtEl>
                                        <p:attrNameLst>
                                          <p:attrName/>
                                        </p:attrNameLst>
                                      </p:cBhvr>
                                      <p:tavLst>
                                        <p:tav tm="0">
                                          <p:val>
                                            <p:strVal val="#ppt_w+.3"/>
                                          </p:val>
                                        </p:tav>
                                        <p:tav tm="50000">
                                          <p:val>
                                            <p:strVal val="#ppt_w+.3"/>
                                          </p:val>
                                        </p:tav>
                                        <p:tav tm="100000">
                                          <p:val>
                                            <p:strVal val="#ppt_w"/>
                                          </p:val>
                                        </p:tav>
                                      </p:tavLst>
                                    </p:anim>
                                    <p:anim calcmode="lin" valueType="num">
                                      <p:cBhvr additive="repl">
                                        <p:cTn id="21"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additive="repl">
                                        <p:cTn id="2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349560" y="-239400"/>
            <a:ext cx="8229240" cy="2375640"/>
          </a:xfrm>
          <a:prstGeom prst="rect">
            <a:avLst/>
          </a:prstGeom>
        </p:spPr>
        <p:txBody>
          <a:bodyPr lIns="90000" tIns="45000" rIns="90000" bIns="45000"/>
          <a:lstStyle/>
          <a:p>
            <a:pPr algn="ctr"/>
            <a:r>
              <a:rPr lang="en-US" sz="5000" b="1">
                <a:solidFill>
                  <a:srgbClr val="04617B"/>
                </a:solidFill>
                <a:latin typeface="aakar"/>
              </a:rPr>
              <a:t>                     Мөнх цаст уул</a:t>
            </a:r>
            <a:r>
              <a:rPr lang="en-US" sz="5000">
                <a:solidFill>
                  <a:srgbClr val="04617B"/>
                </a:solidFill>
                <a:latin typeface="aakar"/>
              </a:rPr>
              <a:t>
</a:t>
            </a:r>
            <a:endParaRPr/>
          </a:p>
        </p:txBody>
      </p:sp>
      <p:pic>
        <p:nvPicPr>
          <p:cNvPr id="63" name="Content Placeholder 3"/>
          <p:cNvPicPr/>
          <p:nvPr/>
        </p:nvPicPr>
        <p:blipFill>
          <a:blip r:embed="rId2"/>
          <a:stretch>
            <a:fillRect/>
          </a:stretch>
        </p:blipFill>
        <p:spPr>
          <a:xfrm>
            <a:off x="838080" y="1523880"/>
            <a:ext cx="7391160" cy="439128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5" presetClass="entr"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repl">
                                        <p:cTn id="7" dur="500" fill="hold">
                                          <p:stCondLst>
                                            <p:cond delay="0"/>
                                          </p:stCondLst>
                                        </p:cTn>
                                        <p:tgtEl>
                                          <p:spTgt spid="62"/>
                                        </p:tgtEl>
                                        <p:attrNameLst>
                                          <p:attrName/>
                                        </p:attrNameLst>
                                      </p:cBhvr>
                                      <p:tavLst>
                                        <p:tav tm="0">
                                          <p:val>
                                            <p:strVal val="-90"/>
                                          </p:val>
                                        </p:tav>
                                        <p:tav tm="100000">
                                          <p:val>
                                            <p:strVal val="0"/>
                                          </p:val>
                                        </p:tav>
                                      </p:tavLst>
                                    </p:anim>
                                    <p:anim calcmode="lin" valueType="num">
                                      <p:cBhvr additive="repl">
                                        <p:cTn id="8" dur="500" fill="hold">
                                          <p:stCondLst>
                                            <p:cond delay="0"/>
                                          </p:stCondLst>
                                        </p:cTn>
                                        <p:tgtEl>
                                          <p:spTgt spid="62"/>
                                        </p:tgtEl>
                                        <p:attrNameLst>
                                          <p:attrName/>
                                        </p:attrNameLst>
                                      </p:cBhvr>
                                      <p:tavLst>
                                        <p:tav tm="0">
                                          <p:val>
                                            <p:strVal val="#ppt_w"/>
                                          </p:val>
                                        </p:tav>
                                        <p:tav tm="100000">
                                          <p:val>
                                            <p:strVal val="#ppt_w*.05"/>
                                          </p:val>
                                        </p:tav>
                                      </p:tavLst>
                                    </p:anim>
                                    <p:anim calcmode="lin" valueType="num">
                                      <p:cBhvr additive="repl">
                                        <p:cTn id="9" dur="500" fill="hold">
                                          <p:stCondLst>
                                            <p:cond delay="500"/>
                                          </p:stCondLst>
                                        </p:cTn>
                                        <p:tgtEl>
                                          <p:spTgt spid="62"/>
                                        </p:tgtEl>
                                        <p:attrNameLst>
                                          <p:attrName/>
                                        </p:attrNameLst>
                                      </p:cBhvr>
                                      <p:tavLst>
                                        <p:tav tm="0">
                                          <p:val>
                                            <p:strVal val="#ppt_w*.05"/>
                                          </p:val>
                                        </p:tav>
                                        <p:tav tm="100000">
                                          <p:val>
                                            <p:strVal val="#ppt_w"/>
                                          </p:val>
                                        </p:tav>
                                      </p:tavLst>
                                    </p:anim>
                                    <p:anim calcmode="lin" valueType="num">
                                      <p:cBhvr additive="repl">
                                        <p:cTn id="10" dur="1000" fill="hold"/>
                                        <p:tgtEl>
                                          <p:spTgt spid="62"/>
                                        </p:tgtEl>
                                        <p:attrNameLst>
                                          <p:attrName/>
                                        </p:attrNameLst>
                                      </p:cBhvr>
                                      <p:tavLst>
                                        <p:tav tm="0">
                                          <p:val>
                                            <p:strVal val="#ppt_h"/>
                                          </p:val>
                                        </p:tav>
                                        <p:tav tm="100000">
                                          <p:val>
                                            <p:strVal val="#ppt_h"/>
                                          </p:val>
                                        </p:tav>
                                      </p:tavLst>
                                    </p:anim>
                                    <p:anim calcmode="lin" valueType="num">
                                      <p:cBhvr additive="repl">
                                        <p:cTn id="11" dur="5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additive="repl">
                                        <p:cTn id="12" dur="5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additive="repl">
                                        <p:cTn id="13" dur="5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additive="repl">
                                        <p:cTn id="14" dur="1000" fill="freeze">
                                          <p:stCondLst>
                                            <p:cond delay="0"/>
                                          </p:stCondLst>
                                        </p:cTn>
                                        <p:tgtEl>
                                          <p:spTgt spid="62"/>
                                        </p:tgtEl>
                                      </p:cBhvr>
                                    </p:animEffect>
                                  </p:childTnLst>
                                </p:cTn>
                              </p:par>
                              <p:par>
                                <p:cTn id="15" presetID="25" presetClass="entr"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repl">
                                        <p:cTn id="17" dur="500" fill="hold">
                                          <p:stCondLst>
                                            <p:cond delay="0"/>
                                          </p:stCondLst>
                                        </p:cTn>
                                        <p:tgtEl>
                                          <p:spTgt spid="63"/>
                                        </p:tgtEl>
                                        <p:attrNameLst>
                                          <p:attrName/>
                                        </p:attrNameLst>
                                      </p:cBhvr>
                                      <p:tavLst>
                                        <p:tav tm="0">
                                          <p:val>
                                            <p:strVal val="-90"/>
                                          </p:val>
                                        </p:tav>
                                        <p:tav tm="100000">
                                          <p:val>
                                            <p:strVal val="0"/>
                                          </p:val>
                                        </p:tav>
                                      </p:tavLst>
                                    </p:anim>
                                    <p:anim calcmode="lin" valueType="num">
                                      <p:cBhvr additive="repl">
                                        <p:cTn id="18" dur="500" fill="hold">
                                          <p:stCondLst>
                                            <p:cond delay="0"/>
                                          </p:stCondLst>
                                        </p:cTn>
                                        <p:tgtEl>
                                          <p:spTgt spid="63"/>
                                        </p:tgtEl>
                                        <p:attrNameLst>
                                          <p:attrName/>
                                        </p:attrNameLst>
                                      </p:cBhvr>
                                      <p:tavLst>
                                        <p:tav tm="0">
                                          <p:val>
                                            <p:strVal val="#ppt_w"/>
                                          </p:val>
                                        </p:tav>
                                        <p:tav tm="100000">
                                          <p:val>
                                            <p:strVal val="#ppt_w*.05"/>
                                          </p:val>
                                        </p:tav>
                                      </p:tavLst>
                                    </p:anim>
                                    <p:anim calcmode="lin" valueType="num">
                                      <p:cBhvr additive="repl">
                                        <p:cTn id="19" dur="500" fill="hold">
                                          <p:stCondLst>
                                            <p:cond delay="500"/>
                                          </p:stCondLst>
                                        </p:cTn>
                                        <p:tgtEl>
                                          <p:spTgt spid="63"/>
                                        </p:tgtEl>
                                        <p:attrNameLst>
                                          <p:attrName/>
                                        </p:attrNameLst>
                                      </p:cBhvr>
                                      <p:tavLst>
                                        <p:tav tm="0">
                                          <p:val>
                                            <p:strVal val="#ppt_w*.05"/>
                                          </p:val>
                                        </p:tav>
                                        <p:tav tm="100000">
                                          <p:val>
                                            <p:strVal val="#ppt_w"/>
                                          </p:val>
                                        </p:tav>
                                      </p:tavLst>
                                    </p:anim>
                                    <p:anim calcmode="lin" valueType="num">
                                      <p:cBhvr additive="repl">
                                        <p:cTn id="20" dur="1000" fill="hold"/>
                                        <p:tgtEl>
                                          <p:spTgt spid="63"/>
                                        </p:tgtEl>
                                        <p:attrNameLst>
                                          <p:attrName/>
                                        </p:attrNameLst>
                                      </p:cBhvr>
                                      <p:tavLst>
                                        <p:tav tm="0">
                                          <p:val>
                                            <p:strVal val="#ppt_h"/>
                                          </p:val>
                                        </p:tav>
                                        <p:tav tm="100000">
                                          <p:val>
                                            <p:strVal val="#ppt_h"/>
                                          </p:val>
                                        </p:tav>
                                      </p:tavLst>
                                    </p:anim>
                                    <p:anim calcmode="lin" valueType="num">
                                      <p:cBhvr additive="repl">
                                        <p:cTn id="21" dur="5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additive="repl">
                                        <p:cTn id="22" dur="5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additive="repl">
                                        <p:cTn id="23" dur="5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additive="repl">
                                        <p:cTn id="24" dur="1000" fill="freeze">
                                          <p:stCondLst>
                                            <p:cond delay="0"/>
                                          </p:stCondLst>
                                        </p:cTn>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Shape 1"/>
          <p:cNvSpPr txBox="1"/>
          <p:nvPr/>
        </p:nvSpPr>
        <p:spPr>
          <a:xfrm>
            <a:off x="457560" y="-460440"/>
            <a:ext cx="8229240" cy="2375640"/>
          </a:xfrm>
          <a:prstGeom prst="rect">
            <a:avLst/>
          </a:prstGeom>
        </p:spPr>
        <p:txBody>
          <a:bodyPr lIns="90000" tIns="45000" rIns="90000" bIns="45000"/>
          <a:lstStyle/>
          <a:p>
            <a:pPr algn="ctr"/>
            <a:r>
              <a:rPr lang="en-US" sz="5000" b="1">
                <a:solidFill>
                  <a:srgbClr val="04617B"/>
                </a:solidFill>
                <a:latin typeface="aakar"/>
              </a:rPr>
              <a:t>                     Сутай хайрхан</a:t>
            </a:r>
            <a:r>
              <a:rPr lang="en-US" sz="5000">
                <a:solidFill>
                  <a:srgbClr val="04617B"/>
                </a:solidFill>
                <a:latin typeface="aakar"/>
              </a:rPr>
              <a:t>
</a:t>
            </a:r>
            <a:endParaRPr/>
          </a:p>
        </p:txBody>
      </p:sp>
      <p:pic>
        <p:nvPicPr>
          <p:cNvPr id="65" name="Content Placeholder 3"/>
          <p:cNvPicPr/>
          <p:nvPr/>
        </p:nvPicPr>
        <p:blipFill>
          <a:blip r:embed="rId2"/>
          <a:stretch>
            <a:fillRect/>
          </a:stretch>
        </p:blipFill>
        <p:spPr>
          <a:xfrm>
            <a:off x="990720" y="1371600"/>
            <a:ext cx="7314840" cy="495252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0" presetClass="entr"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repl">
                                        <p:cTn id="7" dur="1000" fill="hold"/>
                                        <p:tgtEl>
                                          <p:spTgt spid="64"/>
                                        </p:tgtEl>
                                        <p:attrNameLst>
                                          <p:attrName/>
                                        </p:attrNameLst>
                                      </p:cBhvr>
                                      <p:tavLst>
                                        <p:tav tm="0">
                                          <p:val>
                                            <p:strVal val="#ppt_w+.3"/>
                                          </p:val>
                                        </p:tav>
                                        <p:tav tm="100000">
                                          <p:val>
                                            <p:strVal val="#ppt_w"/>
                                          </p:val>
                                        </p:tav>
                                      </p:tavLst>
                                    </p:anim>
                                    <p:anim calcmode="lin" valueType="num">
                                      <p:cBhvr additive="repl">
                                        <p:cTn id="8" dur="1000" fill="hold"/>
                                        <p:tgtEl>
                                          <p:spTgt spid="64"/>
                                        </p:tgtEl>
                                        <p:attrNameLst>
                                          <p:attrName/>
                                        </p:attrNameLst>
                                      </p:cBhvr>
                                      <p:tavLst>
                                        <p:tav tm="0">
                                          <p:val>
                                            <p:strVal val="#ppt_h"/>
                                          </p:val>
                                        </p:tav>
                                        <p:tav tm="100000">
                                          <p:val>
                                            <p:strVal val="#ppt_h"/>
                                          </p:val>
                                        </p:tav>
                                      </p:tavLst>
                                    </p:anim>
                                    <p:animEffect transition="in" filter="fade">
                                      <p:cBhvr additive="repl">
                                        <p:cTn id="9" dur="1000" fill="freeze"/>
                                        <p:tgtEl>
                                          <p:spTgt spid="64"/>
                                        </p:tgtEl>
                                      </p:cBhvr>
                                    </p:animEffect>
                                  </p:childTnLst>
                                </p:cTn>
                              </p:par>
                              <p:par>
                                <p:cTn id="10" presetID="50" presetClass="entr"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repl">
                                        <p:cTn id="12" dur="1000" fill="hold"/>
                                        <p:tgtEl>
                                          <p:spTgt spid="65"/>
                                        </p:tgtEl>
                                        <p:attrNameLst>
                                          <p:attrName/>
                                        </p:attrNameLst>
                                      </p:cBhvr>
                                      <p:tavLst>
                                        <p:tav tm="0">
                                          <p:val>
                                            <p:strVal val="#ppt_w+.3"/>
                                          </p:val>
                                        </p:tav>
                                        <p:tav tm="100000">
                                          <p:val>
                                            <p:strVal val="#ppt_w"/>
                                          </p:val>
                                        </p:tav>
                                      </p:tavLst>
                                    </p:anim>
                                    <p:anim calcmode="lin" valueType="num">
                                      <p:cBhvr additive="repl">
                                        <p:cTn id="13" dur="1000" fill="hold"/>
                                        <p:tgtEl>
                                          <p:spTgt spid="65"/>
                                        </p:tgtEl>
                                        <p:attrNameLst>
                                          <p:attrName/>
                                        </p:attrNameLst>
                                      </p:cBhvr>
                                      <p:tavLst>
                                        <p:tav tm="0">
                                          <p:val>
                                            <p:strVal val="#ppt_h"/>
                                          </p:val>
                                        </p:tav>
                                        <p:tav tm="100000">
                                          <p:val>
                                            <p:strVal val="#ppt_h"/>
                                          </p:val>
                                        </p:tav>
                                      </p:tavLst>
                                    </p:anim>
                                    <p:animEffect transition="in" filter="fade">
                                      <p:cBhvr additive="repl">
                                        <p:cTn id="14" dur="1000" fill="freeze"/>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Shape 1"/>
          <p:cNvSpPr txBox="1"/>
          <p:nvPr/>
        </p:nvSpPr>
        <p:spPr>
          <a:xfrm>
            <a:off x="457200" y="704160"/>
            <a:ext cx="8229240" cy="1613880"/>
          </a:xfrm>
          <a:prstGeom prst="rect">
            <a:avLst/>
          </a:prstGeom>
        </p:spPr>
        <p:txBody>
          <a:bodyPr lIns="90000" tIns="45000" rIns="90000" bIns="45000"/>
          <a:lstStyle/>
          <a:p>
            <a:r>
              <a:rPr lang="en-US" sz="5000" b="1">
                <a:solidFill>
                  <a:srgbClr val="04617B"/>
                </a:solidFill>
                <a:latin typeface="aakar"/>
              </a:rPr>
              <a:t>     Алтан овоо</a:t>
            </a:r>
            <a:r>
              <a:rPr lang="en-US" sz="5000">
                <a:solidFill>
                  <a:srgbClr val="04617B"/>
                </a:solidFill>
                <a:latin typeface="aakar"/>
              </a:rPr>
              <a:t>
</a:t>
            </a:r>
            <a:endParaRPr/>
          </a:p>
        </p:txBody>
      </p:sp>
      <p:pic>
        <p:nvPicPr>
          <p:cNvPr id="67" name="Content Placeholder 3"/>
          <p:cNvPicPr/>
          <p:nvPr/>
        </p:nvPicPr>
        <p:blipFill>
          <a:blip r:embed="rId2"/>
          <a:stretch>
            <a:fillRect/>
          </a:stretch>
        </p:blipFill>
        <p:spPr>
          <a:xfrm>
            <a:off x="838080" y="1523880"/>
            <a:ext cx="7009920" cy="4190760"/>
          </a:xfrm>
          <a:prstGeom prst="rect">
            <a:avLst/>
          </a:prstGeom>
        </p:spPr>
      </p:pic>
    </p:spTree>
  </p:cSld>
  <p:clrMapOvr>
    <a:masterClrMapping/>
  </p:clrMapOvr>
  <p:transition spd="slow">
    <p:dissolv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9"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repl">
                                        <p:cTn id="7" dur="5000" fill="hold"/>
                                        <p:tgtEl>
                                          <p:spTgt spid="66"/>
                                        </p:tgtEl>
                                        <p:attrNameLst>
                                          <p:attrName/>
                                        </p:attrNameLst>
                                      </p:cBhvr>
                                      <p:tavLst>
                                        <p:tav tm="0" fmla="width*sin(2.5*pi*$)">
                                          <p:val>
                                            <p:strVal val="0"/>
                                          </p:val>
                                        </p:tav>
                                        <p:tav tm="100000" fmla="width*sin(2.5*pi*$)">
                                          <p:val>
                                            <p:strVal val="1"/>
                                          </p:val>
                                        </p:tav>
                                      </p:tavLst>
                                    </p:anim>
                                    <p:anim calcmode="lin" valueType="num">
                                      <p:cBhvr additive="repl">
                                        <p:cTn id="8" dur="5000" fill="hold"/>
                                        <p:tgtEl>
                                          <p:spTgt spid="66"/>
                                        </p:tgtEl>
                                        <p:attrNameLst>
                                          <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repl">
                                        <p:cTn id="11" dur="5000" fill="hold"/>
                                        <p:tgtEl>
                                          <p:spTgt spid="67"/>
                                        </p:tgtEl>
                                        <p:attrNameLst>
                                          <p:attrName/>
                                        </p:attrNameLst>
                                      </p:cBhvr>
                                      <p:tavLst>
                                        <p:tav tm="0" fmla="width*sin(2.5*pi*$)">
                                          <p:val>
                                            <p:strVal val="0"/>
                                          </p:val>
                                        </p:tav>
                                        <p:tav tm="100000" fmla="width*sin(2.5*pi*$)">
                                          <p:val>
                                            <p:strVal val="1"/>
                                          </p:val>
                                        </p:tav>
                                      </p:tavLst>
                                    </p:anim>
                                    <p:anim calcmode="lin" valueType="num">
                                      <p:cBhvr additive="repl">
                                        <p:cTn id="12" dur="5000" fill="hold"/>
                                        <p:tgtEl>
                                          <p:spTgt spid="67"/>
                                        </p:tgtEl>
                                        <p:attrNameLst>
                                          <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380880" y="380880"/>
            <a:ext cx="8229240" cy="1142640"/>
          </a:xfrm>
          <a:prstGeom prst="rect">
            <a:avLst/>
          </a:prstGeom>
        </p:spPr>
        <p:txBody>
          <a:bodyPr lIns="90000" tIns="45000" rIns="90000" bIns="45000"/>
          <a:lstStyle/>
          <a:p>
            <a:pPr algn="ctr"/>
            <a:r>
              <a:rPr lang="en-US" sz="5000">
                <a:solidFill>
                  <a:srgbClr val="04617B"/>
                </a:solidFill>
                <a:latin typeface="aakar"/>
              </a:rPr>
              <a:t>Газар хөдлөлт</a:t>
            </a:r>
            <a:endParaRPr/>
          </a:p>
        </p:txBody>
      </p:sp>
      <p:sp>
        <p:nvSpPr>
          <p:cNvPr id="69" name="TextShape 2"/>
          <p:cNvSpPr txBox="1"/>
          <p:nvPr/>
        </p:nvSpPr>
        <p:spPr>
          <a:xfrm>
            <a:off x="457200" y="1752480"/>
            <a:ext cx="8229240" cy="4616280"/>
          </a:xfrm>
          <a:prstGeom prst="rect">
            <a:avLst/>
          </a:prstGeom>
        </p:spPr>
        <p:txBody>
          <a:bodyPr lIns="90000" tIns="45000" rIns="90000" bIns="45000"/>
          <a:lstStyle/>
          <a:p>
            <a:pPr algn="ctr"/>
            <a:r>
              <a:rPr lang="en-US">
                <a:latin typeface="aakar"/>
              </a:rPr>
              <a:t>1905 оны 7 сард Хан-Хэнтийн нуруу, Булнай нуруу орчимд 11-12 баллын хүчтэй газар хөдлөлт 2 удаа болжээ. Анхны хүчтэй газар хөдлөлтөөр 6м өргөн, 1м хүртэл өндөр босоо мөргөцгүүд үүсэж хагарал нь нийтдээ 115 км урт болсон байна. 14 хоногийн дараагаар газар хөдлөлт дахин болж 350 км урт ангал үүссэн.</a:t>
            </a:r>
            <a:endParaRPr/>
          </a:p>
          <a:p>
            <a:pPr algn="ctr"/>
            <a:r>
              <a:rPr lang="en-US">
                <a:latin typeface="aakar"/>
              </a:rPr>
              <a:t>1967 оны 1 сарын 5-нд Булган аймгийн Могод сумын нутагт 10 баллын хүчтэй газар хөдлөлт болсон.</a:t>
            </a:r>
            <a:endParaRPr/>
          </a:p>
          <a:p>
            <a:pPr algn="ctr"/>
            <a:r>
              <a:rPr lang="en-US">
                <a:latin typeface="aakar"/>
              </a:rPr>
              <a:t>1957 оны 12 сарын 4-нд Говь-Алтайн Гурванбогдод газар хөдлөлт болжээ. 11-12 баллын хүчтэй газар хөдлөлт болж 275 км урт ангал үүсжээ.  </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3" presetClass="entr" fill="hold" nodeType="clickEffect">
                                  <p:stCondLst>
                                    <p:cond delay="0"/>
                                  </p:stCondLst>
                                  <p:childTnLst>
                                    <p:set>
                                      <p:cBhvr>
                                        <p:cTn id="6" dur="1" fill="hold">
                                          <p:stCondLst>
                                            <p:cond delay="0"/>
                                          </p:stCondLst>
                                        </p:cTn>
                                        <p:tgtEl>
                                          <p:spTgt spid="69">
                                            <p:txEl>
                                              <p:pRg st="0" end="299"/>
                                            </p:txEl>
                                          </p:spTgt>
                                        </p:tgtEl>
                                        <p:attrNameLst>
                                          <p:attrName>style.visibility</p:attrName>
                                        </p:attrNameLst>
                                      </p:cBhvr>
                                      <p:to>
                                        <p:strVal val="visible"/>
                                      </p:to>
                                    </p:set>
                                    <p:anim calcmode="lin" valueType="num">
                                      <p:cBhvr additive="repl">
                                        <p:cTn id="7" dur="500" fill="hold"/>
                                        <p:tgtEl>
                                          <p:spTgt spid="69">
                                            <p:txEl>
                                              <p:pRg st="0" end="299"/>
                                            </p:txEl>
                                          </p:spTgt>
                                        </p:tgtEl>
                                        <p:attrNameLst>
                                          <p:attrName/>
                                        </p:attrNameLst>
                                      </p:cBhvr>
                                      <p:tavLst>
                                        <p:tav tm="0">
                                          <p:val>
                                            <p:strVal val="0"/>
                                          </p:val>
                                        </p:tav>
                                        <p:tav tm="100000">
                                          <p:val>
                                            <p:strVal val="#ppt_w"/>
                                          </p:val>
                                        </p:tav>
                                      </p:tavLst>
                                    </p:anim>
                                    <p:anim calcmode="lin" valueType="num">
                                      <p:cBhvr additive="repl">
                                        <p:cTn id="8" dur="500" fill="hold"/>
                                        <p:tgtEl>
                                          <p:spTgt spid="69">
                                            <p:txEl>
                                              <p:pRg st="0" end="299"/>
                                            </p:txEl>
                                          </p:spTgt>
                                        </p:tgtEl>
                                        <p:attrNameLst>
                                          <p:attrName/>
                                        </p:attrNameLst>
                                      </p:cBhvr>
                                      <p:tavLst>
                                        <p:tav tm="0">
                                          <p:val>
                                            <p:strVal val="0"/>
                                          </p:val>
                                        </p:tav>
                                        <p:tav tm="100000">
                                          <p:val>
                                            <p:strVal val="#ppt_h"/>
                                          </p:val>
                                        </p:tav>
                                      </p:tavLst>
                                    </p:anim>
                                    <p:animEffect transition="in" filter="fade">
                                      <p:cBhvr additive="repl">
                                        <p:cTn id="9" dur="500" fill="freeze"/>
                                        <p:tgtEl>
                                          <p:spTgt spid="69">
                                            <p:txEl>
                                              <p:pRg st="0" end="2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Shape 1"/>
          <p:cNvSpPr txBox="1"/>
          <p:nvPr/>
        </p:nvSpPr>
        <p:spPr>
          <a:xfrm>
            <a:off x="0" y="648000"/>
            <a:ext cx="9143640" cy="5117760"/>
          </a:xfrm>
          <a:prstGeom prst="rect">
            <a:avLst/>
          </a:prstGeom>
        </p:spPr>
        <p:txBody>
          <a:bodyPr lIns="90000" tIns="45000" rIns="90000" bIns="45000"/>
          <a:lstStyle/>
          <a:p>
            <a:pPr algn="ctr"/>
            <a:r>
              <a:rPr lang="en-US" sz="6600" b="1">
                <a:solidFill>
                  <a:srgbClr val="083763"/>
                </a:solidFill>
                <a:latin typeface="aakar"/>
              </a:rPr>
              <a:t>Хичээлд </a:t>
            </a:r>
            <a:r>
              <a:rPr lang="en-US" sz="6600" b="1">
                <a:solidFill>
                  <a:srgbClr val="03495C"/>
                </a:solidFill>
                <a:latin typeface="aakar"/>
              </a:rPr>
              <a:t>идэвхитэй     оролцсон сурагчиддаа баярлалаа.</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0" presetClass="entr" fill="hold" nodeType="clickEffect">
                                  <p:stCondLst>
                                    <p:cond delay="0"/>
                                  </p:stCondLst>
                                  <p:childTnLst>
                                    <p:set>
                                      <p:cBhvr>
                                        <p:cTn id="6" dur="1" fill="hold">
                                          <p:stCondLst>
                                            <p:cond delay="0"/>
                                          </p:stCondLst>
                                        </p:cTn>
                                        <p:tgtEl>
                                          <p:spTgt spid="70">
                                            <p:txEl>
                                              <p:pRg st="0" end="54"/>
                                            </p:txEl>
                                          </p:spTgt>
                                        </p:tgtEl>
                                        <p:attrNameLst>
                                          <p:attrName>style.visibility</p:attrName>
                                        </p:attrNameLst>
                                      </p:cBhvr>
                                      <p:to>
                                        <p:strVal val="visible"/>
                                      </p:to>
                                    </p:set>
                                    <p:animEffect transition="in" filter="fade">
                                      <p:cBhvr additive="repl">
                                        <p:cTn id="7" dur="800" fill="freeze"/>
                                        <p:tgtEl>
                                          <p:spTgt spid="70">
                                            <p:txEl>
                                              <p:pRg st="0" end="54"/>
                                            </p:txEl>
                                          </p:spTgt>
                                        </p:tgtEl>
                                      </p:cBhvr>
                                    </p:animEffect>
                                    <p:anim calcmode="lin" valueType="num">
                                      <p:cBhvr additive="repl">
                                        <p:cTn id="8" dur="800" fill="hold"/>
                                        <p:tgtEl>
                                          <p:spTgt spid="70">
                                            <p:txEl>
                                              <p:pRg st="0" end="54"/>
                                            </p:txEl>
                                          </p:spTgt>
                                        </p:tgtEl>
                                        <p:attrNameLst>
                                          <p:attrName/>
                                        </p:attrNameLst>
                                      </p:cBhvr>
                                      <p:tavLst>
                                        <p:tav tm="0">
                                          <p:val>
                                            <p:strVal val="-90"/>
                                          </p:val>
                                        </p:tav>
                                        <p:tav tm="100000">
                                          <p:val>
                                            <p:strVal val="0"/>
                                          </p:val>
                                        </p:tav>
                                      </p:tavLst>
                                    </p:anim>
                                    <p:anim calcmode="lin" valueType="num">
                                      <p:cBhvr additive="repl">
                                        <p:cTn id="9" dur="800" fill="hold"/>
                                        <p:tgtEl>
                                          <p:spTgt spid="70">
                                            <p:txEl>
                                              <p:pRg st="0" end="54"/>
                                            </p:txEl>
                                          </p:spTgt>
                                        </p:tgtEl>
                                        <p:attrNameLst>
                                          <p:attrName>ppt_x</p:attrName>
                                        </p:attrNameLst>
                                      </p:cBhvr>
                                      <p:tavLst>
                                        <p:tav tm="0">
                                          <p:val>
                                            <p:strVal val="#ppt_x+0.4"/>
                                          </p:val>
                                        </p:tav>
                                        <p:tav tm="100000">
                                          <p:val>
                                            <p:strVal val="#ppt_x-0.05"/>
                                          </p:val>
                                        </p:tav>
                                      </p:tavLst>
                                    </p:anim>
                                    <p:anim calcmode="lin" valueType="num">
                                      <p:cBhvr additive="repl">
                                        <p:cTn id="10" dur="800" fill="hold"/>
                                        <p:tgtEl>
                                          <p:spTgt spid="70">
                                            <p:txEl>
                                              <p:pRg st="0" end="54"/>
                                            </p:txEl>
                                          </p:spTgt>
                                        </p:tgtEl>
                                        <p:attrNameLst>
                                          <p:attrName>ppt_y</p:attrName>
                                        </p:attrNameLst>
                                      </p:cBhvr>
                                      <p:tavLst>
                                        <p:tav tm="0">
                                          <p:val>
                                            <p:strVal val="#ppt_y-0.4"/>
                                          </p:val>
                                        </p:tav>
                                        <p:tav tm="100000">
                                          <p:val>
                                            <p:strVal val="#ppt_y+0.1"/>
                                          </p:val>
                                        </p:tav>
                                      </p:tavLst>
                                    </p:anim>
                                    <p:anim calcmode="lin" valueType="num">
                                      <p:cBhvr additive="repl">
                                        <p:cTn id="11" dur="200" fill="hold">
                                          <p:stCondLst>
                                            <p:cond delay="800"/>
                                          </p:stCondLst>
                                        </p:cTn>
                                        <p:tgtEl>
                                          <p:spTgt spid="70">
                                            <p:txEl>
                                              <p:pRg st="0" end="54"/>
                                            </p:txEl>
                                          </p:spTgt>
                                        </p:tgtEl>
                                        <p:attrNameLst>
                                          <p:attrName>ppt_x</p:attrName>
                                        </p:attrNameLst>
                                      </p:cBhvr>
                                      <p:tavLst>
                                        <p:tav tm="0">
                                          <p:val>
                                            <p:strVal val="#ppt_x-0.05"/>
                                          </p:val>
                                        </p:tav>
                                        <p:tav tm="100000">
                                          <p:val>
                                            <p:strVal val="#ppt_x"/>
                                          </p:val>
                                        </p:tav>
                                      </p:tavLst>
                                    </p:anim>
                                    <p:anim calcmode="lin" valueType="num">
                                      <p:cBhvr additive="repl">
                                        <p:cTn id="12" dur="200" fill="hold">
                                          <p:stCondLst>
                                            <p:cond delay="800"/>
                                          </p:stCondLst>
                                        </p:cTn>
                                        <p:tgtEl>
                                          <p:spTgt spid="70">
                                            <p:txEl>
                                              <p:pRg st="0" end="5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Shape 1"/>
          <p:cNvSpPr txBox="1"/>
          <p:nvPr/>
        </p:nvSpPr>
        <p:spPr>
          <a:xfrm>
            <a:off x="694440" y="1600200"/>
            <a:ext cx="7848360" cy="2101320"/>
          </a:xfrm>
          <a:prstGeom prst="rect">
            <a:avLst/>
          </a:prstGeom>
        </p:spPr>
        <p:txBody>
          <a:bodyPr lIns="90000" tIns="45000" rIns="90000" bIns="45000"/>
          <a:lstStyle/>
          <a:p>
            <a:pPr algn="ctr"/>
            <a:r>
              <a:rPr lang="en-US" sz="6600" b="1">
                <a:solidFill>
                  <a:srgbClr val="000000"/>
                </a:solidFill>
                <a:latin typeface="aakar"/>
              </a:rPr>
              <a:t>Геологийн хөгжил</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additive="repl">
                                        <p:cTn id="7" dur="500" fill="freez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Shape 1"/>
          <p:cNvSpPr txBox="1"/>
          <p:nvPr/>
        </p:nvSpPr>
        <p:spPr>
          <a:xfrm>
            <a:off x="457200" y="704160"/>
            <a:ext cx="8229240" cy="1142640"/>
          </a:xfrm>
          <a:prstGeom prst="rect">
            <a:avLst/>
          </a:prstGeom>
        </p:spPr>
        <p:txBody>
          <a:bodyPr lIns="90000" tIns="45000" rIns="90000" bIns="45000"/>
          <a:lstStyle/>
          <a:p>
            <a:r>
              <a:rPr lang="en-US" sz="5000" b="1">
                <a:solidFill>
                  <a:srgbClr val="04617B"/>
                </a:solidFill>
                <a:latin typeface="aakar"/>
              </a:rPr>
              <a:t>Зорилго</a:t>
            </a:r>
            <a:r>
              <a:rPr lang="en-US" sz="5000">
                <a:solidFill>
                  <a:srgbClr val="04617B"/>
                </a:solidFill>
                <a:latin typeface="aakar"/>
              </a:rPr>
              <a:t>:</a:t>
            </a:r>
            <a:endParaRPr/>
          </a:p>
        </p:txBody>
      </p:sp>
      <p:sp>
        <p:nvSpPr>
          <p:cNvPr id="25" name="TextShape 2"/>
          <p:cNvSpPr txBox="1"/>
          <p:nvPr/>
        </p:nvSpPr>
        <p:spPr>
          <a:xfrm>
            <a:off x="457200" y="1935360"/>
            <a:ext cx="8229240" cy="4616280"/>
          </a:xfrm>
          <a:prstGeom prst="rect">
            <a:avLst/>
          </a:prstGeom>
        </p:spPr>
        <p:txBody>
          <a:bodyPr lIns="90000" tIns="45000" rIns="90000" bIns="45000"/>
          <a:lstStyle/>
          <a:p>
            <a:pPr algn="ctr"/>
            <a:r>
              <a:rPr lang="en-US" sz="3600" b="1">
                <a:solidFill>
                  <a:srgbClr val="083763"/>
                </a:solidFill>
                <a:latin typeface="aakar"/>
              </a:rPr>
              <a:t>МОНГОЛ   ОРНЫ ГЕОЛОГИЙН   ХӨГЖИЛ ,   ҮЛЭГ ГҮРВЭЛИЙН   ЭРИН   ҮЕ ,  АЛЬПИЙН   УУЛ    ТОГТОХ ХӨДӨЛГӨӨН , ТҮҮНИЙ   ҮР ДАГАВРЫН   ТУХАЙ   ОЙЛГУУЛАХ</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4" presetClass="entr"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additive="repl">
                                        <p:cTn id="7" dur="2000" fill="freeze"/>
                                        <p:tgtEl>
                                          <p:spTgt spid="24"/>
                                        </p:tgtEl>
                                      </p:cBhvr>
                                    </p:animEffect>
                                    <p:anim calcmode="lin" valueType="num">
                                      <p:cBhvr additive="repl">
                                        <p:cTn id="8" dur="2000" fill="hold"/>
                                        <p:tgtEl>
                                          <p:spTgt spid="24"/>
                                        </p:tgtEl>
                                        <p:attrNameLst>
                                          <p:attrName/>
                                        </p:attrNameLst>
                                      </p:cBhvr>
                                      <p:tavLst>
                                        <p:tav tm="0" fmla="width*sin(2.5*pi*$)">
                                          <p:val>
                                            <p:strVal val="0"/>
                                          </p:val>
                                        </p:tav>
                                        <p:tav tm="100000" fmla="width*sin(2.5*pi*$)">
                                          <p:val>
                                            <p:strVal val="1"/>
                                          </p:val>
                                        </p:tav>
                                      </p:tavLst>
                                    </p:anim>
                                    <p:anim calcmode="lin" valueType="num">
                                      <p:cBhvr additive="repl">
                                        <p:cTn id="9" dur="2000" fill="hold"/>
                                        <p:tgtEl>
                                          <p:spTgt spid="24"/>
                                        </p:tgtEl>
                                        <p:attrNameLst>
                                          <p:attrName/>
                                        </p:attrNameLst>
                                      </p:cBhvr>
                                      <p:tavLst>
                                        <p:tav tm="0">
                                          <p:val>
                                            <p:strVal val="#ppt_h"/>
                                          </p:val>
                                        </p:tav>
                                        <p:tav tm="100000">
                                          <p:val>
                                            <p:strVal val="#ppt_h"/>
                                          </p:val>
                                        </p:tav>
                                      </p:tavLst>
                                    </p:anim>
                                  </p:childTnLst>
                                </p:cTn>
                              </p:par>
                              <p:par>
                                <p:cTn id="10" presetID="24" presetClass="entr"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stomShape 1"/>
          <p:cNvSpPr/>
          <p:nvPr/>
        </p:nvSpPr>
        <p:spPr>
          <a:xfrm>
            <a:off x="380880" y="762120"/>
            <a:ext cx="8000640" cy="5211000"/>
          </a:xfrm>
          <a:prstGeom prst="rect">
            <a:avLst/>
          </a:prstGeom>
        </p:spPr>
        <p:txBody>
          <a:bodyPr lIns="90000" tIns="45000" rIns="90000" bIns="45000"/>
          <a:lstStyle/>
          <a:p>
            <a:pPr algn="ctr"/>
            <a:r>
              <a:rPr lang="en-US" sz="2400" b="1">
                <a:solidFill>
                  <a:srgbClr val="083763"/>
                </a:solidFill>
                <a:latin typeface="aakar"/>
              </a:rPr>
              <a:t>Зорилт:</a:t>
            </a:r>
            <a:endParaRPr/>
          </a:p>
          <a:p>
            <a:pPr algn="ctr">
              <a:buSzPct val="45000"/>
              <a:buFont typeface="Arial"/>
              <a:buChar char="•"/>
            </a:pPr>
            <a:r>
              <a:rPr lang="en-US" sz="2400">
                <a:solidFill>
                  <a:srgbClr val="083763"/>
                </a:solidFill>
                <a:latin typeface="aakar"/>
              </a:rPr>
              <a:t>Монгол орны геологийн он цагийн тоолол, геологийн хөгжлийн тухай ойлгуулах</a:t>
            </a:r>
            <a:endParaRPr/>
          </a:p>
          <a:p>
            <a:pPr algn="ctr">
              <a:buSzPct val="45000"/>
              <a:buFont typeface="Arial"/>
              <a:buChar char="•"/>
            </a:pPr>
            <a:r>
              <a:rPr lang="en-US" sz="2400">
                <a:solidFill>
                  <a:srgbClr val="083763"/>
                </a:solidFill>
                <a:latin typeface="aakar"/>
              </a:rPr>
              <a:t>Геологийн эрин галавуудад Монгол оронд болсон гол үйл явдлууд, Атриатах хөдөлгөөнөөр бий болсон уул нурууд, газар хөдлөлт болсон газруудыг зурагт зааж чаддаг болох </a:t>
            </a:r>
            <a:endParaRPr/>
          </a:p>
          <a:p>
            <a:pPr algn="ctr">
              <a:buSzPct val="45000"/>
              <a:buFont typeface="Arial"/>
              <a:buChar char="•"/>
            </a:pPr>
            <a:r>
              <a:rPr lang="en-US" sz="2400">
                <a:solidFill>
                  <a:srgbClr val="083763"/>
                </a:solidFill>
                <a:latin typeface="aakar"/>
              </a:rPr>
              <a:t>Геологийн эрин галавуудад Монгол орны гадарга, уур амьсгал, ургамал амьтны аймаг хэрхэн өөрчлөгдөж ирснийг одоогийн байдалтай харьцуулан дүгнэлт хийх </a:t>
            </a:r>
            <a:endParaRPr/>
          </a:p>
          <a:p>
            <a:pPr algn="ctr">
              <a:buSzPct val="45000"/>
              <a:buFont typeface="Arial"/>
              <a:buChar char="•"/>
            </a:pPr>
            <a:r>
              <a:rPr lang="en-US" sz="2400">
                <a:solidFill>
                  <a:srgbClr val="083763"/>
                </a:solidFill>
                <a:latin typeface="aakar"/>
              </a:rPr>
              <a:t>Газар хөдлөлтөөс урьдчилан сэргийлэх аргад суралцах</a:t>
            </a:r>
            <a:endParaRPr/>
          </a:p>
        </p:txBody>
      </p:sp>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additive="repl">
                                        <p:cTn id="7" dur="2000" fill="freez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
          <p:cNvPicPr/>
          <p:nvPr/>
        </p:nvPicPr>
        <p:blipFill>
          <a:blip r:embed="rId2"/>
          <a:stretch>
            <a:fillRect/>
          </a:stretch>
        </p:blipFill>
        <p:spPr>
          <a:xfrm>
            <a:off x="650880" y="678600"/>
            <a:ext cx="7841880" cy="550080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repl">
                                        <p:cTn id="7" dur="500" fill="hold"/>
                                        <p:tgtEl>
                                          <p:spTgt spid="27"/>
                                        </p:tgtEl>
                                        <p:attrNameLst>
                                          <p:attrName>ppt_x</p:attrName>
                                        </p:attrNameLst>
                                      </p:cBhvr>
                                      <p:tavLst>
                                        <p:tav tm="0">
                                          <p:val>
                                            <p:strVal val="#ppt_x"/>
                                          </p:val>
                                        </p:tav>
                                        <p:tav tm="100000">
                                          <p:val>
                                            <p:strVal val="#ppt_x"/>
                                          </p:val>
                                        </p:tav>
                                      </p:tavLst>
                                    </p:anim>
                                    <p:anim calcmode="lin" valueType="num">
                                      <p:cBhvr additive="repl">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p:nvPr/>
        </p:nvPicPr>
        <p:blipFill>
          <a:blip r:embed="rId2"/>
          <a:stretch>
            <a:fillRect/>
          </a:stretch>
        </p:blipFill>
        <p:spPr>
          <a:xfrm>
            <a:off x="533880" y="457200"/>
            <a:ext cx="7924320" cy="594324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37" presetClass="entr"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additive="repl">
                                        <p:cTn id="7" dur="1000" fill="freeze"/>
                                        <p:tgtEl>
                                          <p:spTgt spid="32"/>
                                        </p:tgtEl>
                                      </p:cBhvr>
                                    </p:animEffect>
                                    <p:anim calcmode="lin" valueType="num">
                                      <p:cBhvr additive="repl">
                                        <p:cTn id="8" dur="1000" fill="hold"/>
                                        <p:tgtEl>
                                          <p:spTgt spid="32"/>
                                        </p:tgtEl>
                                        <p:attrNameLst>
                                          <p:attrName>ppt_x</p:attrName>
                                        </p:attrNameLst>
                                      </p:cBhvr>
                                      <p:tavLst>
                                        <p:tav tm="0">
                                          <p:val>
                                            <p:strVal val="#ppt_x"/>
                                          </p:val>
                                        </p:tav>
                                        <p:tav tm="100000">
                                          <p:val>
                                            <p:strVal val="#ppt_x"/>
                                          </p:val>
                                        </p:tav>
                                      </p:tavLst>
                                    </p:anim>
                                    <p:anim calcmode="lin" valueType="num">
                                      <p:cBhvr additive="repl">
                                        <p:cTn id="9" dur="900" fill="hold"/>
                                        <p:tgtEl>
                                          <p:spTgt spid="32"/>
                                        </p:tgtEl>
                                        <p:attrNameLst>
                                          <p:attrName>ppt_y</p:attrName>
                                        </p:attrNameLst>
                                      </p:cBhvr>
                                      <p:tavLst>
                                        <p:tav tm="0">
                                          <p:val>
                                            <p:strVal val="#ppt_y+1"/>
                                          </p:val>
                                        </p:tav>
                                        <p:tav tm="100000">
                                          <p:val>
                                            <p:strVal val="#ppt_y-.03"/>
                                          </p:val>
                                        </p:tav>
                                      </p:tavLst>
                                    </p:anim>
                                    <p:anim calcmode="lin" valueType="num">
                                      <p:cBhvr additive="repl">
                                        <p:cTn id="10" dur="1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p:cNvPicPr/>
          <p:nvPr/>
        </p:nvPicPr>
        <p:blipFill>
          <a:blip r:embed="rId2"/>
          <a:stretch>
            <a:fillRect/>
          </a:stretch>
        </p:blipFill>
        <p:spPr>
          <a:xfrm>
            <a:off x="457200" y="686160"/>
            <a:ext cx="8229240" cy="548532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49" presetClass="entr"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repl">
                                        <p:cTn id="7" dur="500" fill="hold"/>
                                        <p:tgtEl>
                                          <p:spTgt spid="33"/>
                                        </p:tgtEl>
                                        <p:attrNameLst>
                                          <p:attrName/>
                                        </p:attrNameLst>
                                      </p:cBhvr>
                                      <p:tavLst>
                                        <p:tav tm="0">
                                          <p:val>
                                            <p:strVal val="0"/>
                                          </p:val>
                                        </p:tav>
                                        <p:tav tm="100000">
                                          <p:val>
                                            <p:strVal val="#ppt_w"/>
                                          </p:val>
                                        </p:tav>
                                      </p:tavLst>
                                    </p:anim>
                                    <p:anim calcmode="lin" valueType="num">
                                      <p:cBhvr additive="repl">
                                        <p:cTn id="8" dur="500" fill="hold"/>
                                        <p:tgtEl>
                                          <p:spTgt spid="33"/>
                                        </p:tgtEl>
                                        <p:attrNameLst>
                                          <p:attrName/>
                                        </p:attrNameLst>
                                      </p:cBhvr>
                                      <p:tavLst>
                                        <p:tav tm="0">
                                          <p:val>
                                            <p:strVal val="0"/>
                                          </p:val>
                                        </p:tav>
                                        <p:tav tm="100000">
                                          <p:val>
                                            <p:strVal val="#ppt_h"/>
                                          </p:val>
                                        </p:tav>
                                      </p:tavLst>
                                    </p:anim>
                                    <p:anim calcmode="lin" valueType="num">
                                      <p:cBhvr additive="repl">
                                        <p:cTn id="9" dur="500" fill="hold"/>
                                        <p:tgtEl>
                                          <p:spTgt spid="33"/>
                                        </p:tgtEl>
                                        <p:attrNameLst>
                                          <p:attrName/>
                                        </p:attrNameLst>
                                      </p:cBhvr>
                                      <p:tavLst>
                                        <p:tav tm="0">
                                          <p:val>
                                            <p:strVal val="360"/>
                                          </p:val>
                                        </p:tav>
                                        <p:tav tm="100000">
                                          <p:val>
                                            <p:strVal val="0"/>
                                          </p:val>
                                        </p:tav>
                                      </p:tavLst>
                                    </p:anim>
                                    <p:animEffect transition="in" filter="fade">
                                      <p:cBhvr additive="repl">
                                        <p:cTn id="10" dur="500" fill="freeze"/>
                                        <p:tgtEl>
                                          <p:spTgt spid="33"/>
                                        </p:tgtEl>
                                      </p:cBhvr>
                                    </p:animEffect>
                                  </p:childTnLst>
                                </p:cTn>
                              </p:par>
                            </p:childTnLst>
                          </p:cTn>
                        </p:par>
                      </p:childTnLst>
                    </p:cTn>
                  </p:par>
                  <p:par>
                    <p:cTn id="11" fill="freeze">
                      <p:stCondLst>
                        <p:cond delay="indefinite"/>
                      </p:stCondLst>
                      <p:childTnLst>
                        <p:par>
                          <p:cTn id="12" fill="freeze">
                            <p:stCondLst>
                              <p:cond delay="0"/>
                            </p:stCondLst>
                            <p:childTnLst>
                              <p:par>
                                <p:cTn id="13" presetID="37" presetClass="entr"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additive="repl">
                                        <p:cTn id="15" dur="1000" fill="freeze"/>
                                        <p:tgtEl>
                                          <p:spTgt spid="33"/>
                                        </p:tgtEl>
                                      </p:cBhvr>
                                    </p:animEffect>
                                    <p:anim calcmode="lin" valueType="num">
                                      <p:cBhvr additive="repl">
                                        <p:cTn id="16" dur="1000" fill="hold"/>
                                        <p:tgtEl>
                                          <p:spTgt spid="33"/>
                                        </p:tgtEl>
                                        <p:attrNameLst>
                                          <p:attrName>ppt_x</p:attrName>
                                        </p:attrNameLst>
                                      </p:cBhvr>
                                      <p:tavLst>
                                        <p:tav tm="0">
                                          <p:val>
                                            <p:strVal val="#ppt_x"/>
                                          </p:val>
                                        </p:tav>
                                        <p:tav tm="100000">
                                          <p:val>
                                            <p:strVal val="#ppt_x"/>
                                          </p:val>
                                        </p:tav>
                                      </p:tavLst>
                                    </p:anim>
                                    <p:anim calcmode="lin" valueType="num">
                                      <p:cBhvr additive="repl">
                                        <p:cTn id="17" dur="900" fill="hold"/>
                                        <p:tgtEl>
                                          <p:spTgt spid="33"/>
                                        </p:tgtEl>
                                        <p:attrNameLst>
                                          <p:attrName>ppt_y</p:attrName>
                                        </p:attrNameLst>
                                      </p:cBhvr>
                                      <p:tavLst>
                                        <p:tav tm="0">
                                          <p:val>
                                            <p:strVal val="#ppt_y+1"/>
                                          </p:val>
                                        </p:tav>
                                        <p:tav tm="100000">
                                          <p:val>
                                            <p:strVal val="#ppt_y-.03"/>
                                          </p:val>
                                        </p:tav>
                                      </p:tavLst>
                                    </p:anim>
                                    <p:anim calcmode="lin" valueType="num">
                                      <p:cBhvr additive="repl">
                                        <p:cTn id="18" dur="1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p:nvPr/>
        </p:nvPicPr>
        <p:blipFill>
          <a:blip r:embed="rId2"/>
          <a:stretch>
            <a:fillRect/>
          </a:stretch>
        </p:blipFill>
        <p:spPr>
          <a:xfrm>
            <a:off x="515160" y="631080"/>
            <a:ext cx="8113320" cy="5595120"/>
          </a:xfrm>
          <a:prstGeom prst="rect">
            <a:avLst/>
          </a:prstGeom>
        </p:spPr>
      </p:pic>
    </p:spTree>
  </p:cSld>
  <p:clrMapOvr>
    <a:masterClrMapping/>
  </p:clrMapOvr>
  <p:transition spd="slow">
    <p:wipe/>
  </p:transition>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50" presetClass="entr"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repl">
                                        <p:cTn id="7" dur="1000" fill="hold"/>
                                        <p:tgtEl>
                                          <p:spTgt spid="34"/>
                                        </p:tgtEl>
                                        <p:attrNameLst>
                                          <p:attrName/>
                                        </p:attrNameLst>
                                      </p:cBhvr>
                                      <p:tavLst>
                                        <p:tav tm="0">
                                          <p:val>
                                            <p:strVal val="#ppt_w+.3"/>
                                          </p:val>
                                        </p:tav>
                                        <p:tav tm="100000">
                                          <p:val>
                                            <p:strVal val="#ppt_w"/>
                                          </p:val>
                                        </p:tav>
                                      </p:tavLst>
                                    </p:anim>
                                    <p:anim calcmode="lin" valueType="num">
                                      <p:cBhvr additive="repl">
                                        <p:cTn id="8" dur="1000" fill="hold"/>
                                        <p:tgtEl>
                                          <p:spTgt spid="34"/>
                                        </p:tgtEl>
                                        <p:attrNameLst>
                                          <p:attrName/>
                                        </p:attrNameLst>
                                      </p:cBhvr>
                                      <p:tavLst>
                                        <p:tav tm="0">
                                          <p:val>
                                            <p:strVal val="#ppt_h"/>
                                          </p:val>
                                        </p:tav>
                                        <p:tav tm="100000">
                                          <p:val>
                                            <p:strVal val="#ppt_h"/>
                                          </p:val>
                                        </p:tav>
                                      </p:tavLst>
                                    </p:anim>
                                    <p:animEffect transition="in" filter="fade">
                                      <p:cBhvr additive="repl">
                                        <p:cTn id="9" dur="1000" fill="freeze"/>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Words>
  <PresentationFormat>On-screen Show (4:3)</PresentationFormat>
  <Paragraphs>33</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serko</dc:creator>
  <cp:lastModifiedBy>USER</cp:lastModifiedBy>
  <cp:revision>2</cp:revision>
  <dcterms:modified xsi:type="dcterms:W3CDTF">2015-03-16T21:15:52Z</dcterms:modified>
</cp:coreProperties>
</file>