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4" r:id="rId3"/>
    <p:sldId id="257" r:id="rId4"/>
    <p:sldId id="258" r:id="rId5"/>
    <p:sldId id="280" r:id="rId6"/>
    <p:sldId id="275" r:id="rId7"/>
    <p:sldId id="259" r:id="rId8"/>
    <p:sldId id="260" r:id="rId9"/>
    <p:sldId id="276" r:id="rId10"/>
    <p:sldId id="277" r:id="rId11"/>
    <p:sldId id="278" r:id="rId12"/>
    <p:sldId id="279" r:id="rId13"/>
    <p:sldId id="262" r:id="rId14"/>
    <p:sldId id="281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61" r:id="rId28"/>
    <p:sldId id="282" r:id="rId29"/>
    <p:sldId id="283" r:id="rId30"/>
    <p:sldId id="285" r:id="rId31"/>
  </p:sldIdLst>
  <p:sldSz cx="10058400" cy="7772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272" y="-120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view3D>
      <c:rotX val="40"/>
      <c:rotY val="2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Хувиар</c:v>
                </c:pt>
              </c:strCache>
            </c:strRef>
          </c:tx>
          <c:dLbls>
            <c:txPr>
              <a:bodyPr/>
              <a:lstStyle/>
              <a:p>
                <a:pPr>
                  <a:defRPr sz="2400">
                    <a:latin typeface="+mn-lt"/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Sheet1!$A$2:$A$7</c:f>
              <c:strCache>
                <c:ptCount val="6"/>
                <c:pt idx="0">
                  <c:v>Халх</c:v>
                </c:pt>
                <c:pt idx="1">
                  <c:v>Казак</c:v>
                </c:pt>
                <c:pt idx="2">
                  <c:v>Дөрвөд</c:v>
                </c:pt>
                <c:pt idx="3">
                  <c:v>Баяд</c:v>
                </c:pt>
                <c:pt idx="4">
                  <c:v>Буриад</c:v>
                </c:pt>
                <c:pt idx="5">
                  <c:v>Дарьганга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81.5</c:v>
                </c:pt>
                <c:pt idx="1">
                  <c:v>4.3</c:v>
                </c:pt>
                <c:pt idx="2">
                  <c:v>2.8</c:v>
                </c:pt>
                <c:pt idx="3">
                  <c:v>2.1</c:v>
                </c:pt>
                <c:pt idx="4">
                  <c:v>1.7000000000000002</c:v>
                </c:pt>
                <c:pt idx="5">
                  <c:v>1.3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9675" y="685800"/>
            <a:ext cx="44386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7DFA23-C493-46B6-B600-728095E6F9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44425D-3FB5-4DE5-B2BD-6655E7E341E6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World globes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11150"/>
            <a:ext cx="6637337" cy="66325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12925"/>
            <a:ext cx="4449763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MyAwardMaker_BL_03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0063163" cy="77771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917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917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2pPr>
      <a:lvl3pPr algn="ctr" defTabSz="101917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3pPr>
      <a:lvl4pPr algn="ctr" defTabSz="101917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4pPr>
      <a:lvl5pPr algn="ctr" defTabSz="101917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5pPr>
      <a:lvl6pPr marL="457200" algn="ctr" defTabSz="101917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6pPr>
      <a:lvl7pPr marL="914400" algn="ctr" defTabSz="101917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7pPr>
      <a:lvl8pPr marL="1371600" algn="ctr" defTabSz="101917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8pPr>
      <a:lvl9pPr marL="1828800" algn="ctr" defTabSz="101917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9pPr>
    </p:titleStyle>
    <p:bodyStyle>
      <a:lvl1pPr marL="382588" indent="-382588" algn="l" defTabSz="1019175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317500" algn="l" defTabSz="1019175" rtl="0" eaLnBrk="1" fontAlgn="base" hangingPunct="1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73175" indent="-254000" algn="l" defTabSz="1019175" rtl="0" eaLnBrk="1" fontAlgn="base" hangingPunct="1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782763" indent="-254000" algn="l" defTabSz="1019175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92350" indent="-254000" algn="l" defTabSz="1019175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49550" indent="-254000" algn="l" defTabSz="1019175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06750" indent="-254000" algn="l" defTabSz="1019175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63950" indent="-254000" algn="l" defTabSz="1019175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121150" indent="-254000" algn="l" defTabSz="1019175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762000" y="838200"/>
            <a:ext cx="8550275" cy="8620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mn-MN" sz="4000" dirty="0" smtClean="0"/>
              <a:t>Монгол орны угсаатан зүй, тархалт</a:t>
            </a:r>
            <a:endParaRPr lang="en-US" sz="4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71482" y="2100250"/>
            <a:ext cx="1743084" cy="251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0902" y="1671622"/>
            <a:ext cx="1999020" cy="260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4622" y="1671622"/>
            <a:ext cx="1379966" cy="195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14886" y="2171688"/>
            <a:ext cx="1814522" cy="248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28672" y="4814894"/>
            <a:ext cx="885828" cy="2149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14490" y="4814894"/>
            <a:ext cx="785818" cy="203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 descr="http://www.mongolcom.mn/uploads/news/images/3b9fc2b83eb3a8f3original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14622" y="4386266"/>
            <a:ext cx="6909776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age.slidesharecdn.com/1-110428022529-phpapp02/95/1-10-728.jpg?cb=13039756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29" y="385738"/>
            <a:ext cx="9239313" cy="6929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age.slidesharecdn.com/1-110428022529-phpapp02/95/1-14-728.jpg?cb=13039756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06" y="457176"/>
            <a:ext cx="9144062" cy="6858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age.slidesharecdn.com/1-110428022529-phpapp02/95/1-15-728.jpg?cb=13039756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292" y="385738"/>
            <a:ext cx="9429814" cy="7072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391621_366345466786255_458937766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14292" y="671490"/>
            <a:ext cx="9409243" cy="6572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mage.slidesharecdn.com/1-110428022529-phpapp02/95/1-12-728.jpg?cb=13039756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68" y="385738"/>
            <a:ext cx="9334564" cy="7000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.slidesharecdn.com/1-110428022529-phpapp02/95/1-21-728.jpg?cb=13039756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54" y="457176"/>
            <a:ext cx="9167877" cy="687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age.slidesharecdn.com/1-110428022529-phpapp02/95/1-22-728.jpg?cb=13039756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292" y="385738"/>
            <a:ext cx="9429814" cy="7072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age.slidesharecdn.com/1-110428022529-phpapp02/95/1-23-728.jpg?cb=13039756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44" y="528613"/>
            <a:ext cx="9072626" cy="6804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age.slidesharecdn.com/1-110428022529-phpapp02/95/1-24-728.jpg?cb=13039756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30" y="314300"/>
            <a:ext cx="9548878" cy="7000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age.slidesharecdn.com/1-110428022529-phpapp02/95/1-26-728.jpg?cb=13039756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68" y="528614"/>
            <a:ext cx="9177399" cy="688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671490"/>
            <a:ext cx="8550275" cy="4071966"/>
          </a:xfrm>
        </p:spPr>
        <p:txBody>
          <a:bodyPr/>
          <a:lstStyle/>
          <a:p>
            <a:pPr algn="l"/>
            <a:r>
              <a:rPr lang="mn-MN" sz="2800" b="1" u="sng" dirty="0" smtClean="0"/>
              <a:t>Зорилго</a:t>
            </a:r>
            <a:r>
              <a:rPr lang="mn-MN" sz="2800" b="1" dirty="0" smtClean="0"/>
              <a:t>:</a:t>
            </a:r>
            <a:r>
              <a:rPr lang="mn-MN" sz="2800" dirty="0" smtClean="0"/>
              <a:t> Монгол орны үндэстэн, ястаны төрөл, байршил тархалтыг мэдэж авах.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mn-MN" sz="2800" u="sng" dirty="0" smtClean="0"/>
              <a:t/>
            </a:r>
            <a:br>
              <a:rPr lang="mn-MN" sz="2800" u="sng" dirty="0" smtClean="0"/>
            </a:br>
            <a:r>
              <a:rPr lang="mn-MN" sz="2800" b="1" u="sng" dirty="0" smtClean="0"/>
              <a:t>Зорилт:</a:t>
            </a:r>
            <a:r>
              <a:rPr lang="mn-MN" sz="2800" b="1" u="sng" dirty="0" smtClean="0"/>
              <a:t/>
            </a:r>
            <a:br>
              <a:rPr lang="mn-MN" sz="2800" b="1" u="sng" dirty="0" smtClean="0"/>
            </a:br>
            <a:r>
              <a:rPr lang="mn-MN" sz="2800" b="1" dirty="0" smtClean="0"/>
              <a:t>-</a:t>
            </a:r>
            <a:r>
              <a:rPr lang="mn-MN" sz="2800" dirty="0" smtClean="0"/>
              <a:t>Үндэстэн </a:t>
            </a:r>
            <a:r>
              <a:rPr lang="mn-MN" sz="2800" dirty="0" smtClean="0"/>
              <a:t>ястаны ялгааг гаргах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mn-MN" sz="2800" dirty="0" smtClean="0"/>
              <a:t>-Угсаатаны </a:t>
            </a:r>
            <a:r>
              <a:rPr lang="mn-MN" sz="2800" dirty="0" smtClean="0"/>
              <a:t>төрлүүдийг мэдэж авах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mn-MN" sz="2800" dirty="0" smtClean="0"/>
              <a:t>-Угсаатаны </a:t>
            </a:r>
            <a:r>
              <a:rPr lang="mn-MN" sz="2800" dirty="0" smtClean="0"/>
              <a:t>тархалт байршилыг тэмдэглэх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mn-MN" sz="2800" dirty="0" smtClean="0"/>
              <a:t>-Угсаатаны </a:t>
            </a:r>
            <a:r>
              <a:rPr lang="mn-MN" sz="2800" dirty="0" smtClean="0"/>
              <a:t>эзлэх хувиар тооцоолон график, диаграмм байгуулах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age.slidesharecdn.com/1-110428022529-phpapp02/95/1-27-728.jpg?cb=13039756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292" y="528614"/>
            <a:ext cx="9182126" cy="6886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age.slidesharecdn.com/1-110428022529-phpapp02/95/1-28-728.jpg?cb=13039756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68" y="385738"/>
            <a:ext cx="9263126" cy="6947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age.slidesharecdn.com/1-110428022529-phpapp02/95/1-29-728.jpg?cb=13039756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30" y="457176"/>
            <a:ext cx="9144064" cy="6858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age.slidesharecdn.com/1-110428022529-phpapp02/95/1-30-728.jpg?cb=13039756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292" y="457176"/>
            <a:ext cx="9144064" cy="6858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age.slidesharecdn.com/1-110428022529-phpapp02/95/1-31-728.jpg?cb=13039756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67" y="314300"/>
            <a:ext cx="9334563" cy="7000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age.slidesharecdn.com/1-110428022529-phpapp02/95/1-32-728.jpg?cb=13039756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68" y="385738"/>
            <a:ext cx="9144062" cy="6858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http://image.slidesharecdn.com/1-110428022529-phpapp02/95/1-33-728.jpg?cb=13039756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6" name="Picture 4" descr="http://image.slidesharecdn.com/1-110428022529-phpapp02/95/1-33-728.jpg?cb=13039756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29" y="385738"/>
            <a:ext cx="9239313" cy="6929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3432174"/>
          </a:xfrm>
        </p:spPr>
        <p:txBody>
          <a:bodyPr/>
          <a:lstStyle/>
          <a:p>
            <a:r>
              <a:rPr lang="mn-MN" sz="4400" dirty="0" smtClean="0">
                <a:latin typeface="+mn-lt"/>
              </a:rPr>
              <a:t>Газрын зурагт Монгол орны ястануудыг тархалтыг тэмдэглээрэй</a:t>
            </a:r>
            <a:br>
              <a:rPr lang="mn-MN" sz="4400" dirty="0" smtClean="0">
                <a:latin typeface="+mn-lt"/>
              </a:rPr>
            </a:br>
            <a:r>
              <a:rPr lang="mn-MN" sz="4400" dirty="0" smtClean="0">
                <a:latin typeface="+mn-lt"/>
              </a:rPr>
              <a:t>\ сурах бичгийн 11-р хуудсыг ашиглаарай\</a:t>
            </a:r>
            <a:endParaRPr lang="en-US" sz="4400" dirty="0">
              <a:latin typeface="+mn-lt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02" t="10616" r="901" b="15350"/>
          <a:stretch>
            <a:fillRect/>
          </a:stretch>
        </p:blipFill>
        <p:spPr bwMode="auto">
          <a:xfrm>
            <a:off x="3600440" y="4029076"/>
            <a:ext cx="5818245" cy="3143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85796" y="5457836"/>
          <a:ext cx="2352668" cy="1449382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352668"/>
              </a:tblGrid>
              <a:tr h="1449382">
                <a:tc>
                  <a:txBody>
                    <a:bodyPr/>
                    <a:lstStyle/>
                    <a:p>
                      <a:r>
                        <a:rPr lang="mn-MN" dirty="0" smtClean="0"/>
                        <a:t>   </a:t>
                      </a:r>
                      <a:r>
                        <a:rPr lang="mn-MN" dirty="0" smtClean="0">
                          <a:solidFill>
                            <a:schemeClr val="tx1"/>
                          </a:solidFill>
                        </a:rPr>
                        <a:t>Таних тэмдэг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457177"/>
            <a:ext cx="8550275" cy="1643074"/>
          </a:xfrm>
        </p:spPr>
        <p:txBody>
          <a:bodyPr/>
          <a:lstStyle/>
          <a:p>
            <a:r>
              <a:rPr lang="mn-MN" sz="3600" dirty="0" smtClean="0"/>
              <a:t>Тоон өгөгдөлөөр диаграмм байгуулаарай.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20" y="1671622"/>
            <a:ext cx="7807355" cy="4719653"/>
          </a:xfrm>
        </p:spPr>
        <p:txBody>
          <a:bodyPr/>
          <a:lstStyle/>
          <a:p>
            <a:pPr algn="l">
              <a:buFont typeface="Wingdings" pitchFamily="2" charset="2"/>
              <a:buChar char="§"/>
            </a:pPr>
            <a:r>
              <a:rPr lang="mn-MN" sz="3200" dirty="0" smtClean="0"/>
              <a:t>Халх-81,5</a:t>
            </a:r>
          </a:p>
          <a:p>
            <a:pPr algn="l">
              <a:buFont typeface="Wingdings" pitchFamily="2" charset="2"/>
              <a:buChar char="§"/>
            </a:pPr>
            <a:r>
              <a:rPr lang="mn-MN" sz="3200" dirty="0" smtClean="0"/>
              <a:t>Казак-4,3</a:t>
            </a:r>
          </a:p>
          <a:p>
            <a:pPr algn="l">
              <a:buFont typeface="Wingdings" pitchFamily="2" charset="2"/>
              <a:buChar char="§"/>
            </a:pPr>
            <a:r>
              <a:rPr lang="mn-MN" sz="3200" dirty="0" smtClean="0"/>
              <a:t>Дөрвөд-2,8</a:t>
            </a:r>
          </a:p>
          <a:p>
            <a:pPr algn="l">
              <a:buFont typeface="Wingdings" pitchFamily="2" charset="2"/>
              <a:buChar char="§"/>
            </a:pPr>
            <a:r>
              <a:rPr lang="mn-MN" sz="3200" dirty="0" smtClean="0"/>
              <a:t>Баяд-2,1</a:t>
            </a:r>
          </a:p>
          <a:p>
            <a:pPr algn="l">
              <a:buFont typeface="Wingdings" pitchFamily="2" charset="2"/>
              <a:buChar char="§"/>
            </a:pPr>
            <a:r>
              <a:rPr lang="mn-MN" sz="3200" dirty="0" smtClean="0"/>
              <a:t>Буриад-1,7</a:t>
            </a:r>
          </a:p>
          <a:p>
            <a:pPr algn="l">
              <a:buFont typeface="Wingdings" pitchFamily="2" charset="2"/>
              <a:buChar char="§"/>
            </a:pPr>
            <a:r>
              <a:rPr lang="mn-MN" sz="3200" dirty="0" smtClean="0"/>
              <a:t>Дарьганга-1,3</a:t>
            </a:r>
          </a:p>
          <a:p>
            <a:pPr algn="l">
              <a:buFont typeface="Wingdings" pitchFamily="2" charset="2"/>
              <a:buChar char="§"/>
            </a:pPr>
            <a:r>
              <a:rPr lang="mn-MN" sz="3200" dirty="0" smtClean="0"/>
              <a:t>Захчин-1,3</a:t>
            </a:r>
          </a:p>
          <a:p>
            <a:pPr algn="l">
              <a:buFont typeface="Wingdings" pitchFamily="2" charset="2"/>
              <a:buChar char="§"/>
            </a:pPr>
            <a:r>
              <a:rPr lang="mn-MN" sz="3200" dirty="0" smtClean="0"/>
              <a:t>Урианхай-1,1</a:t>
            </a:r>
          </a:p>
          <a:p>
            <a:pPr algn="l">
              <a:buFont typeface="Wingdings" pitchFamily="2" charset="2"/>
              <a:buChar char="§"/>
            </a:pPr>
            <a:r>
              <a:rPr lang="mn-MN" sz="3200" dirty="0" smtClean="0"/>
              <a:t>Дархад-1,0</a:t>
            </a:r>
            <a:endParaRPr lang="en-US" sz="3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600053"/>
            <a:ext cx="8550275" cy="928694"/>
          </a:xfrm>
        </p:spPr>
        <p:txBody>
          <a:bodyPr/>
          <a:lstStyle/>
          <a:p>
            <a:r>
              <a:rPr lang="mn-MN" dirty="0" smtClean="0"/>
              <a:t>Гэрийн даалгавар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2171688"/>
            <a:ext cx="7042150" cy="4219587"/>
          </a:xfrm>
        </p:spPr>
        <p:txBody>
          <a:bodyPr/>
          <a:lstStyle/>
          <a:p>
            <a:r>
              <a:rPr lang="mn-MN" dirty="0" smtClean="0"/>
              <a:t>Монгол угсаатан ястаны талаар сонин содон, баримт мэдээ нэгийг бэлдэж ирэх.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06" y="1100118"/>
            <a:ext cx="9051925" cy="5857916"/>
          </a:xfrm>
        </p:spPr>
        <p:txBody>
          <a:bodyPr/>
          <a:lstStyle/>
          <a:p>
            <a:pPr>
              <a:buNone/>
            </a:pPr>
            <a:r>
              <a:rPr lang="mn-MN" dirty="0" smtClean="0"/>
              <a:t>   Түүх, хэл, соёл, амьдрал ахуйн хувьд бие биетэйгээ ойр төрөл, нэгэн угсаа гаралтай хүмүүсийг угсаатан гэнэ.Угсаатаны үндсэн хэлбэр :</a:t>
            </a:r>
          </a:p>
          <a:p>
            <a:pPr>
              <a:buNone/>
            </a:pPr>
            <a:endParaRPr lang="mn-MN" dirty="0" smtClean="0"/>
          </a:p>
          <a:p>
            <a:pPr>
              <a:buFont typeface="Wingdings" pitchFamily="2" charset="2"/>
              <a:buChar char="§"/>
            </a:pPr>
            <a:r>
              <a:rPr lang="mn-MN" dirty="0" smtClean="0"/>
              <a:t>Ястан</a:t>
            </a:r>
          </a:p>
          <a:p>
            <a:pPr>
              <a:buFont typeface="Wingdings" pitchFamily="2" charset="2"/>
              <a:buChar char="§"/>
            </a:pPr>
            <a:r>
              <a:rPr lang="mn-MN" dirty="0" smtClean="0"/>
              <a:t>Үндэстэн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n-MN" dirty="0" smtClean="0"/>
              <a:t>Анхаарал тавьсан бүх сурагчиддаа баярлалаа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600052"/>
            <a:ext cx="9051925" cy="6343673"/>
          </a:xfrm>
        </p:spPr>
        <p:txBody>
          <a:bodyPr/>
          <a:lstStyle/>
          <a:p>
            <a:pPr>
              <a:buNone/>
            </a:pPr>
            <a:r>
              <a:rPr lang="mn-MN" b="1" u="sng" dirty="0" smtClean="0"/>
              <a:t>Ястан: </a:t>
            </a:r>
            <a:r>
              <a:rPr lang="mn-MN" dirty="0" smtClean="0"/>
              <a:t>Нэгдмэл аялга, зан заншил,аж ахуй нутаг дэвсгэр бүхий овогуудын нэгдэл- дөрвөд, буриад гэх мэт</a:t>
            </a:r>
          </a:p>
          <a:p>
            <a:pPr>
              <a:buNone/>
            </a:pPr>
            <a:r>
              <a:rPr lang="mn-MN" b="1" u="sng" dirty="0" smtClean="0"/>
              <a:t>Үндэстэн:</a:t>
            </a:r>
            <a:r>
              <a:rPr lang="mn-MN" dirty="0" smtClean="0"/>
              <a:t>Нэгдсэн нутаг дэвсгэр хил хязгаарь соёл ёс заншил,эрхлэх аж ахуй,бичиг үсэг, эцэст нь нэгдмэл нэг хэл, үндэсний ухамсар бүхий хүмүүсийн </a:t>
            </a:r>
          </a:p>
          <a:p>
            <a:pPr>
              <a:buNone/>
            </a:pPr>
            <a:r>
              <a:rPr lang="mn-MN" dirty="0" smtClean="0"/>
              <a:t>нэгдэл</a:t>
            </a:r>
            <a:r>
              <a:rPr lang="mn-MN" b="1" u="sng" dirty="0" smtClean="0"/>
              <a:t>-Казак</a:t>
            </a:r>
          </a:p>
          <a:p>
            <a:pPr>
              <a:buNone/>
            </a:pPr>
            <a:r>
              <a:rPr lang="mn-MN" dirty="0" smtClean="0"/>
              <a:t>            </a:t>
            </a:r>
            <a:r>
              <a:rPr lang="mn-MN" b="1" u="sng" dirty="0" smtClean="0"/>
              <a:t> Халх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age.slidesharecdn.com/1-110428022529-phpapp02/95/1-3-728.jpg?cb=13039756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291" y="314300"/>
            <a:ext cx="9525065" cy="714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age.slidesharecdn.com/1-110428022529-phpapp02/95/1-7-728.jpg?cb=13039756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30" y="457176"/>
            <a:ext cx="9334564" cy="7000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/>
              <a:t>Угсаатан ястаны эзлэх хувь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3238" y="1812924"/>
          <a:ext cx="9051925" cy="5573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9026556" cy="933431"/>
          </a:xfrm>
        </p:spPr>
        <p:txBody>
          <a:bodyPr/>
          <a:lstStyle/>
          <a:p>
            <a:pPr algn="ctr"/>
            <a:r>
              <a:rPr lang="mn-MN" sz="5400" dirty="0" smtClean="0">
                <a:latin typeface="+mn-lt"/>
              </a:rPr>
              <a:t>Угсаатаны тархалт</a:t>
            </a:r>
            <a:endParaRPr lang="en-US" sz="5400" dirty="0">
              <a:latin typeface="+mn-lt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78816" y="1420850"/>
            <a:ext cx="9193854" cy="589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age.slidesharecdn.com/1-110428022529-phpapp02/95/1-9-728.jpg?cb=13039756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30" y="314300"/>
            <a:ext cx="9358378" cy="7018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ppy Earth award certific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Happy Earth award certificate</Template>
  <TotalTime>145</TotalTime>
  <Words>143</Words>
  <Application>Microsoft PowerPoint</Application>
  <PresentationFormat>Custom</PresentationFormat>
  <Paragraphs>30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Happy Earth award certificate</vt:lpstr>
      <vt:lpstr>Монгол орны угсаатан зүй, тархалт</vt:lpstr>
      <vt:lpstr>Зорилго: Монгол орны үндэстэн, ястаны төрөл, байршил тархалтыг мэдэж авах.  Зорилт: -Үндэстэн ястаны ялгааг гаргах -Угсаатаны төрлүүдийг мэдэж авах -Угсаатаны тархалт байршилыг тэмдэглэх -Угсаатаны эзлэх хувиар тооцоолон график, диаграмм байгуулах </vt:lpstr>
      <vt:lpstr>Slide 3</vt:lpstr>
      <vt:lpstr>Slide 4</vt:lpstr>
      <vt:lpstr>Slide 5</vt:lpstr>
      <vt:lpstr>Slide 6</vt:lpstr>
      <vt:lpstr>Угсаатан ястаны эзлэх хувь</vt:lpstr>
      <vt:lpstr>Угсаатаны тархалт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Газрын зурагт Монгол орны ястануудыг тархалтыг тэмдэглээрэй \ сурах бичгийн 11-р хуудсыг ашиглаарай\</vt:lpstr>
      <vt:lpstr>Тоон өгөгдөлөөр диаграмм байгуулаарай.</vt:lpstr>
      <vt:lpstr>Гэрийн даалгавар</vt:lpstr>
      <vt:lpstr>Анхаарал тавьсан бүх сурагчиддаа баярлалаа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Монгол орны угсаатан зүй, тархалт</dc:title>
  <dc:subject/>
  <dc:creator>USER</dc:creator>
  <cp:keywords/>
  <dc:description/>
  <cp:lastModifiedBy>USER</cp:lastModifiedBy>
  <cp:revision>26</cp:revision>
  <dcterms:created xsi:type="dcterms:W3CDTF">2014-09-14T04:22:02Z</dcterms:created>
  <dcterms:modified xsi:type="dcterms:W3CDTF">2014-09-14T19:42:20Z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TC103561781033</vt:lpwstr>
  </property>
</Properties>
</file>