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6" r:id="rId3"/>
    <p:sldId id="257" r:id="rId4"/>
    <p:sldId id="261" r:id="rId5"/>
    <p:sldId id="258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0821-7071-4603-971E-BFABC954FB51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657-56B0-43C8-AAF2-5D55D6581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0821-7071-4603-971E-BFABC954FB51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657-56B0-43C8-AAF2-5D55D6581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0821-7071-4603-971E-BFABC954FB51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657-56B0-43C8-AAF2-5D55D658170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0821-7071-4603-971E-BFABC954FB51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657-56B0-43C8-AAF2-5D55D65817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0821-7071-4603-971E-BFABC954FB51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657-56B0-43C8-AAF2-5D55D6581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0821-7071-4603-971E-BFABC954FB51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657-56B0-43C8-AAF2-5D55D65817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0821-7071-4603-971E-BFABC954FB51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657-56B0-43C8-AAF2-5D55D6581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0821-7071-4603-971E-BFABC954FB51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657-56B0-43C8-AAF2-5D55D6581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0821-7071-4603-971E-BFABC954FB51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657-56B0-43C8-AAF2-5D55D6581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0821-7071-4603-971E-BFABC954FB51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657-56B0-43C8-AAF2-5D55D658170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0821-7071-4603-971E-BFABC954FB51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657-56B0-43C8-AAF2-5D55D65817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EE0821-7071-4603-971E-BFABC954FB51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FB8B657-56B0-43C8-AAF2-5D55D65817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c\Desktop\olloo_m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4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90800"/>
            <a:ext cx="7772400" cy="1780108"/>
          </a:xfrm>
        </p:spPr>
        <p:txBody>
          <a:bodyPr>
            <a:noAutofit/>
          </a:bodyPr>
          <a:lstStyle/>
          <a:p>
            <a:r>
              <a:rPr lang="mn-MN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Сэдэв: Нийгмийн судалгааны түгээмэл аргууд</a:t>
            </a:r>
            <a:endParaRPr lang="en-US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6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408333" cy="53340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mn-MN" b="1" dirty="0" smtClean="0">
                <a:latin typeface="Times New Roman" pitchFamily="18" charset="0"/>
                <a:cs typeface="Times New Roman" pitchFamily="18" charset="0"/>
              </a:rPr>
              <a:t>Нийгмийн судалгаа, судалгааны төрлүүд зэрэг мэдлэгийг эзэмших, </a:t>
            </a:r>
            <a:r>
              <a:rPr lang="mn-MN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судалгааны үе шатуудыг зөв нэрлэж бичих зэрэг чадвартай болох. </a:t>
            </a: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mn-MN" sz="4000" b="1" dirty="0" smtClean="0">
                <a:solidFill>
                  <a:srgbClr val="C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Зорилт :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Wingdings"/>
              <a:buChar char=""/>
            </a:pPr>
            <a:r>
              <a:rPr lang="mn-MN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Нийгмийн судалгааны аргуудын ижил ба төстэй талуудыг ухамсарлах</a:t>
            </a:r>
            <a:endParaRPr lang="en-US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"/>
            </a:pPr>
            <a:r>
              <a:rPr lang="mn-MN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Нийгмийн судалгааны үе шатуудыг нэрлэх</a:t>
            </a: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>
            <a:normAutofit/>
          </a:bodyPr>
          <a:lstStyle/>
          <a:p>
            <a:r>
              <a:rPr lang="mn-MN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mn-M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орилго: 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602163"/>
          </a:xfrm>
        </p:spPr>
        <p:txBody>
          <a:bodyPr>
            <a:normAutofit/>
          </a:bodyPr>
          <a:lstStyle/>
          <a:p>
            <a:r>
              <a:rPr lang="mn-MN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Нийгмийн судалгаа гэдэг нь судлаачид нийгмийн аливаа нэг асуултанд хариулт хайж буй үйл явц юм.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3957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19400" y="457200"/>
            <a:ext cx="3276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" y="2392680"/>
            <a:ext cx="2514600" cy="1341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0" y="475994"/>
            <a:ext cx="2819400" cy="14711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mn-M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Мэдээлэл </a:t>
            </a:r>
            <a:endParaRPr lang="mn-MN" sz="28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lvl="0" algn="ctr">
              <a:spcBef>
                <a:spcPct val="20000"/>
              </a:spcBef>
            </a:pPr>
            <a:r>
              <a:rPr lang="mn-M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цуглуулах </a:t>
            </a:r>
            <a:r>
              <a:rPr lang="mn-M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түгээмэл аргууд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99" y="2524631"/>
            <a:ext cx="274320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n-MN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Ярилцлагын</a:t>
            </a:r>
          </a:p>
          <a:p>
            <a:pPr algn="ctr"/>
            <a:r>
              <a:rPr lang="mn-MN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арга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13" y="2392680"/>
            <a:ext cx="2541587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414776"/>
            <a:ext cx="2541587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419841" y="2535406"/>
            <a:ext cx="23535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n-M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Асуултын</a:t>
            </a:r>
          </a:p>
          <a:p>
            <a:pPr algn="ctr"/>
            <a:r>
              <a:rPr lang="mn-M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арга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1496" y="2524631"/>
            <a:ext cx="270779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n-MN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Ажиглалтын</a:t>
            </a:r>
          </a:p>
          <a:p>
            <a:pPr algn="ctr"/>
            <a:r>
              <a:rPr lang="mn-MN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арга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Down Arrow 14"/>
          <p:cNvSpPr/>
          <p:nvPr/>
        </p:nvSpPr>
        <p:spPr>
          <a:xfrm rot="2225080">
            <a:off x="2419893" y="1733392"/>
            <a:ext cx="484632" cy="85236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4215384" y="2118993"/>
            <a:ext cx="484632" cy="295783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9048836">
            <a:off x="6122603" y="1655021"/>
            <a:ext cx="484632" cy="943775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9600" y="3630245"/>
            <a:ext cx="0" cy="2694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94459" y="3733800"/>
            <a:ext cx="0" cy="1609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09600" y="6324600"/>
            <a:ext cx="12996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409699" y="5342840"/>
            <a:ext cx="4787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Oval 2055"/>
          <p:cNvSpPr/>
          <p:nvPr/>
        </p:nvSpPr>
        <p:spPr>
          <a:xfrm>
            <a:off x="1888494" y="4724400"/>
            <a:ext cx="232689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Oval 2056"/>
          <p:cNvSpPr/>
          <p:nvPr/>
        </p:nvSpPr>
        <p:spPr>
          <a:xfrm>
            <a:off x="1912620" y="5791200"/>
            <a:ext cx="230276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60" name="Rectangle 2059"/>
          <p:cNvSpPr/>
          <p:nvPr/>
        </p:nvSpPr>
        <p:spPr>
          <a:xfrm>
            <a:off x="1782365" y="4919990"/>
            <a:ext cx="25312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n-MN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Ганцаарчилсан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61" name="Rectangle 2060"/>
          <p:cNvSpPr/>
          <p:nvPr/>
        </p:nvSpPr>
        <p:spPr>
          <a:xfrm>
            <a:off x="1995440" y="5925234"/>
            <a:ext cx="21371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n-MN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Фокус бүлэг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6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016" y="3834606"/>
            <a:ext cx="12700" cy="269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366" y="6448454"/>
            <a:ext cx="13779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941" y="3740200"/>
            <a:ext cx="127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497" y="5270550"/>
            <a:ext cx="56038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399" y="4801443"/>
            <a:ext cx="235267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511" y="5779293"/>
            <a:ext cx="235267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72" name="Rectangle 2071"/>
          <p:cNvSpPr/>
          <p:nvPr/>
        </p:nvSpPr>
        <p:spPr>
          <a:xfrm>
            <a:off x="5672486" y="4746793"/>
            <a:ext cx="29003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n-M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Нээлттэй</a:t>
            </a:r>
            <a:r>
              <a:rPr lang="mn-MN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73" name="Rectangle 2072"/>
          <p:cNvSpPr/>
          <p:nvPr/>
        </p:nvSpPr>
        <p:spPr>
          <a:xfrm>
            <a:off x="5867579" y="5863678"/>
            <a:ext cx="22541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n-M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Хаалттай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328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362200"/>
            <a:ext cx="7408333" cy="3916363"/>
          </a:xfrm>
        </p:spPr>
        <p:txBody>
          <a:bodyPr>
            <a:normAutofit/>
          </a:bodyPr>
          <a:lstStyle/>
          <a:p>
            <a:r>
              <a:rPr lang="mn-M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mn-M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Б</a:t>
            </a:r>
            <a:r>
              <a:rPr lang="mn-M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элтгэл үе</a:t>
            </a:r>
          </a:p>
          <a:p>
            <a:r>
              <a:rPr lang="mn-M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2. Мэдээлэл цуглуулах үе</a:t>
            </a:r>
          </a:p>
          <a:p>
            <a:r>
              <a:rPr lang="mn-M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3. Мэдээллээ боловсруулах үе</a:t>
            </a:r>
          </a:p>
          <a:p>
            <a:r>
              <a:rPr lang="mn-M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4. Дүгнэлт хийх үе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42872"/>
          </a:xfrm>
        </p:spPr>
        <p:txBody>
          <a:bodyPr>
            <a:normAutofit/>
          </a:bodyPr>
          <a:lstStyle/>
          <a:p>
            <a:r>
              <a:rPr lang="mn-M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Нийгмийн судалгааг дараах үе шаттай явуулдаг. 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mn-M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Сэдэв: Өөрийн сонгосон сэдэв</a:t>
            </a:r>
          </a:p>
          <a:p>
            <a:pPr marL="0" indent="0" algn="just">
              <a:buNone/>
            </a:pPr>
            <a:r>
              <a:rPr lang="mn-M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Судалгааны үндэслэл: Яагаад энэ судалгааг хийж буй талаар үндэслэл</a:t>
            </a:r>
          </a:p>
          <a:p>
            <a:pPr marL="0" indent="0" algn="just">
              <a:buNone/>
            </a:pPr>
            <a:r>
              <a:rPr lang="mn-M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Зорилго : Хүрэх үр дүн  </a:t>
            </a:r>
          </a:p>
          <a:p>
            <a:pPr marL="0" indent="0" algn="just">
              <a:buNone/>
            </a:pPr>
            <a:r>
              <a:rPr lang="mn-M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Арга хэрэгсэл: Сонгож авсан арга </a:t>
            </a:r>
          </a:p>
          <a:p>
            <a:pPr marL="0" indent="0" algn="just">
              <a:buNone/>
            </a:pPr>
            <a:r>
              <a:rPr lang="mn-M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Обьект: Хамрах хүрээ</a:t>
            </a:r>
          </a:p>
          <a:p>
            <a:pPr marL="0" indent="0" algn="just">
              <a:buNone/>
            </a:pPr>
            <a:r>
              <a:rPr lang="mn-M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Судалгааны асуулт: Ямар асуултанд хариулт авахаар зорьж буй талаар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mn-MN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1. Бэлтгэл </a:t>
            </a:r>
            <a:r>
              <a:rPr lang="mn-MN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үе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57400"/>
            <a:ext cx="7620000" cy="41364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mn-MN" dirty="0" smtClean="0"/>
              <a:t> </a:t>
            </a:r>
            <a:r>
              <a:rPr lang="mn-M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Mon" pitchFamily="34" charset="0"/>
              </a:rPr>
              <a:t>Судалгааны арга бүр давуу болон сул талтай байдаг</a:t>
            </a:r>
          </a:p>
          <a:p>
            <a:pPr>
              <a:buFont typeface="Wingdings" pitchFamily="2" charset="2"/>
              <a:buChar char="v"/>
            </a:pPr>
            <a:r>
              <a:rPr lang="mn-M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Mon" pitchFamily="34" charset="0"/>
              </a:rPr>
              <a:t> Нэг судалгааны ажилд хоёр арга хэрэглэж болно.</a:t>
            </a:r>
          </a:p>
          <a:p>
            <a:pPr>
              <a:buFont typeface="Wingdings" pitchFamily="2" charset="2"/>
              <a:buChar char="v"/>
            </a:pPr>
            <a:r>
              <a:rPr lang="mn-M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Mon" pitchFamily="34" charset="0"/>
              </a:rPr>
              <a:t>Судалгааны хамгийн чухал үе бол бэлтгэл үе юм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Arial Mon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Дүгнэлт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9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n-M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mn-M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Мэдээлэл цуглуулах үе</a:t>
            </a:r>
          </a:p>
          <a:p>
            <a:r>
              <a:rPr lang="mn-M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3. Мэдээллээ боловсруулах үе</a:t>
            </a:r>
          </a:p>
          <a:p>
            <a:r>
              <a:rPr lang="mn-M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4. Дүгнэлт хийх үе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Гэрийн даалгавар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558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152</TotalTime>
  <Words>190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PowerPoint Presentation</vt:lpstr>
      <vt:lpstr>Сэдэв: Нийгмийн судалгааны түгээмэл аргууд</vt:lpstr>
      <vt:lpstr>Зорилго: </vt:lpstr>
      <vt:lpstr>PowerPoint Presentation</vt:lpstr>
      <vt:lpstr>PowerPoint Presentation</vt:lpstr>
      <vt:lpstr>Нийгмийн судалгааг дараах үе шаттай явуулдаг. </vt:lpstr>
      <vt:lpstr>1. Бэлтгэл үе</vt:lpstr>
      <vt:lpstr>Дүгнэлт</vt:lpstr>
      <vt:lpstr>Гэрийн даалгавар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Сэдэв: Нийгмийн судалгааны түгээмэл аргууд</dc:title>
  <dc:creator>pc</dc:creator>
  <cp:lastModifiedBy>pc</cp:lastModifiedBy>
  <cp:revision>18</cp:revision>
  <dcterms:created xsi:type="dcterms:W3CDTF">2019-09-19T05:09:34Z</dcterms:created>
  <dcterms:modified xsi:type="dcterms:W3CDTF">2019-10-05T17:30:39Z</dcterms:modified>
</cp:coreProperties>
</file>