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70" r:id="rId7"/>
    <p:sldId id="271" r:id="rId8"/>
    <p:sldId id="272" r:id="rId9"/>
    <p:sldId id="273" r:id="rId10"/>
    <p:sldId id="263" r:id="rId11"/>
    <p:sldId id="268" r:id="rId12"/>
    <p:sldId id="274" r:id="rId13"/>
    <p:sldId id="269" r:id="rId14"/>
    <p:sldId id="275" r:id="rId15"/>
    <p:sldId id="276" r:id="rId16"/>
    <p:sldId id="265" r:id="rId17"/>
    <p:sldId id="266" r:id="rId18"/>
    <p:sldId id="267"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09E75-45E5-4F2D-9A10-FF8907C7B613}" type="doc">
      <dgm:prSet loTypeId="urn:microsoft.com/office/officeart/2005/8/layout/equation2" loCatId="relationship" qsTypeId="urn:microsoft.com/office/officeart/2005/8/quickstyle/3d2" qsCatId="3D" csTypeId="urn:microsoft.com/office/officeart/2005/8/colors/accent3_3" csCatId="accent3" phldr="1"/>
      <dgm:spPr/>
      <dgm:t>
        <a:bodyPr/>
        <a:lstStyle/>
        <a:p>
          <a:endParaRPr lang="en-US"/>
        </a:p>
      </dgm:t>
    </dgm:pt>
    <dgm:pt modelId="{156EF586-355D-4D03-9178-CD0B845ABCB8}">
      <dgm:prSet phldrT="[Text]"/>
      <dgm:spPr/>
      <dgm:t>
        <a:bodyPr/>
        <a:lstStyle/>
        <a:p>
          <a:r>
            <a:rPr lang="mn-MN" dirty="0" smtClean="0"/>
            <a:t>Энгийн</a:t>
          </a:r>
          <a:endParaRPr lang="en-US" dirty="0"/>
        </a:p>
      </dgm:t>
    </dgm:pt>
    <dgm:pt modelId="{CD717C6D-1596-4D73-BD18-7F302665EF40}" type="parTrans" cxnId="{B9275731-4A83-40D7-BADE-A86AEB6E37C3}">
      <dgm:prSet/>
      <dgm:spPr/>
      <dgm:t>
        <a:bodyPr/>
        <a:lstStyle/>
        <a:p>
          <a:endParaRPr lang="en-US"/>
        </a:p>
      </dgm:t>
    </dgm:pt>
    <dgm:pt modelId="{1322C10C-8048-41B8-9891-CBC4168DD235}" type="sibTrans" cxnId="{B9275731-4A83-40D7-BADE-A86AEB6E37C3}">
      <dgm:prSet/>
      <dgm:spPr/>
      <dgm:t>
        <a:bodyPr/>
        <a:lstStyle/>
        <a:p>
          <a:endParaRPr lang="en-US"/>
        </a:p>
      </dgm:t>
    </dgm:pt>
    <dgm:pt modelId="{C145D85F-FE43-4534-A65B-112D88E5860D}">
      <dgm:prSet phldrT="[Text]"/>
      <dgm:spPr/>
      <dgm:t>
        <a:bodyPr/>
        <a:lstStyle/>
        <a:p>
          <a:r>
            <a:rPr lang="mn-MN" dirty="0" smtClean="0"/>
            <a:t>Нийлмэл</a:t>
          </a:r>
          <a:endParaRPr lang="en-US" dirty="0"/>
        </a:p>
      </dgm:t>
    </dgm:pt>
    <dgm:pt modelId="{6EA73B27-FBD9-41C9-A790-08BB2B058A5C}" type="parTrans" cxnId="{35E52919-DD86-476D-ADB9-131FFFF7B340}">
      <dgm:prSet/>
      <dgm:spPr/>
      <dgm:t>
        <a:bodyPr/>
        <a:lstStyle/>
        <a:p>
          <a:endParaRPr lang="en-US"/>
        </a:p>
      </dgm:t>
    </dgm:pt>
    <dgm:pt modelId="{93FE180A-683F-46DF-8D70-3FC2231D52D5}" type="sibTrans" cxnId="{35E52919-DD86-476D-ADB9-131FFFF7B340}">
      <dgm:prSet/>
      <dgm:spPr/>
      <dgm:t>
        <a:bodyPr/>
        <a:lstStyle/>
        <a:p>
          <a:endParaRPr lang="en-US"/>
        </a:p>
      </dgm:t>
    </dgm:pt>
    <dgm:pt modelId="{0E9DF1F2-375C-4871-BB22-6EED667BA6A3}">
      <dgm:prSet phldrT="[Text]"/>
      <dgm:spPr/>
      <dgm:t>
        <a:bodyPr/>
        <a:lstStyle/>
        <a:p>
          <a:r>
            <a:rPr lang="mn-MN" dirty="0" smtClean="0"/>
            <a:t>Навч</a:t>
          </a:r>
          <a:endParaRPr lang="en-US" dirty="0"/>
        </a:p>
      </dgm:t>
    </dgm:pt>
    <dgm:pt modelId="{80B17F98-A320-42DB-B9AD-5CBB039BE409}" type="parTrans" cxnId="{F26406B2-EC4B-4B8C-BAF7-B04E5DE7A87F}">
      <dgm:prSet/>
      <dgm:spPr/>
      <dgm:t>
        <a:bodyPr/>
        <a:lstStyle/>
        <a:p>
          <a:endParaRPr lang="en-US"/>
        </a:p>
      </dgm:t>
    </dgm:pt>
    <dgm:pt modelId="{75856223-C50E-4FEE-93E2-160018712AA1}" type="sibTrans" cxnId="{F26406B2-EC4B-4B8C-BAF7-B04E5DE7A87F}">
      <dgm:prSet/>
      <dgm:spPr/>
      <dgm:t>
        <a:bodyPr/>
        <a:lstStyle/>
        <a:p>
          <a:endParaRPr lang="en-US"/>
        </a:p>
      </dgm:t>
    </dgm:pt>
    <dgm:pt modelId="{64C70EE2-EF64-4141-8609-F1787204EA14}" type="pres">
      <dgm:prSet presAssocID="{FCF09E75-45E5-4F2D-9A10-FF8907C7B613}" presName="Name0" presStyleCnt="0">
        <dgm:presLayoutVars>
          <dgm:dir/>
          <dgm:resizeHandles val="exact"/>
        </dgm:presLayoutVars>
      </dgm:prSet>
      <dgm:spPr/>
    </dgm:pt>
    <dgm:pt modelId="{F7859C84-8CD6-48A2-9AD8-27EAD632045A}" type="pres">
      <dgm:prSet presAssocID="{FCF09E75-45E5-4F2D-9A10-FF8907C7B613}" presName="vNodes" presStyleCnt="0"/>
      <dgm:spPr/>
    </dgm:pt>
    <dgm:pt modelId="{05EE227D-04B1-4463-8AE9-48B3582FB78F}" type="pres">
      <dgm:prSet presAssocID="{156EF586-355D-4D03-9178-CD0B845ABCB8}" presName="node" presStyleLbl="node1" presStyleIdx="0" presStyleCnt="3" custScaleX="212334">
        <dgm:presLayoutVars>
          <dgm:bulletEnabled val="1"/>
        </dgm:presLayoutVars>
      </dgm:prSet>
      <dgm:spPr/>
    </dgm:pt>
    <dgm:pt modelId="{2A4B490A-0D9D-457D-9E5C-5B00E57C5BFF}" type="pres">
      <dgm:prSet presAssocID="{1322C10C-8048-41B8-9891-CBC4168DD235}" presName="spacerT" presStyleCnt="0"/>
      <dgm:spPr/>
    </dgm:pt>
    <dgm:pt modelId="{FC407E92-61B2-45E2-B1B7-81C1189AFD62}" type="pres">
      <dgm:prSet presAssocID="{1322C10C-8048-41B8-9891-CBC4168DD235}" presName="sibTrans" presStyleLbl="sibTrans2D1" presStyleIdx="0" presStyleCnt="2"/>
      <dgm:spPr/>
    </dgm:pt>
    <dgm:pt modelId="{D836E6A9-FE48-48EF-B656-BB2B10086D56}" type="pres">
      <dgm:prSet presAssocID="{1322C10C-8048-41B8-9891-CBC4168DD235}" presName="spacerB" presStyleCnt="0"/>
      <dgm:spPr/>
    </dgm:pt>
    <dgm:pt modelId="{988BD3AF-2DD2-4FD8-8ECC-BAAA034FC74A}" type="pres">
      <dgm:prSet presAssocID="{C145D85F-FE43-4534-A65B-112D88E5860D}" presName="node" presStyleLbl="node1" presStyleIdx="1" presStyleCnt="3" custScaleX="216750">
        <dgm:presLayoutVars>
          <dgm:bulletEnabled val="1"/>
        </dgm:presLayoutVars>
      </dgm:prSet>
      <dgm:spPr/>
    </dgm:pt>
    <dgm:pt modelId="{AD72E0EB-3A72-41D6-87AD-560D673AC138}" type="pres">
      <dgm:prSet presAssocID="{FCF09E75-45E5-4F2D-9A10-FF8907C7B613}" presName="sibTransLast" presStyleLbl="sibTrans2D1" presStyleIdx="1" presStyleCnt="2"/>
      <dgm:spPr/>
    </dgm:pt>
    <dgm:pt modelId="{F64AABF2-1C21-40B6-802F-E481A1620FBE}" type="pres">
      <dgm:prSet presAssocID="{FCF09E75-45E5-4F2D-9A10-FF8907C7B613}" presName="connectorText" presStyleLbl="sibTrans2D1" presStyleIdx="1" presStyleCnt="2"/>
      <dgm:spPr/>
    </dgm:pt>
    <dgm:pt modelId="{8C328F8E-74AF-4632-B0C3-0E9BB08A8A8C}" type="pres">
      <dgm:prSet presAssocID="{FCF09E75-45E5-4F2D-9A10-FF8907C7B613}" presName="lastNode" presStyleLbl="node1" presStyleIdx="2" presStyleCnt="3" custScaleX="99175" custScaleY="150411" custLinFactNeighborX="-235" custLinFactNeighborY="1967">
        <dgm:presLayoutVars>
          <dgm:bulletEnabled val="1"/>
        </dgm:presLayoutVars>
      </dgm:prSet>
      <dgm:spPr/>
    </dgm:pt>
  </dgm:ptLst>
  <dgm:cxnLst>
    <dgm:cxn modelId="{5558D733-707A-494D-8781-251BC429C1DC}" type="presOf" srcId="{FCF09E75-45E5-4F2D-9A10-FF8907C7B613}" destId="{64C70EE2-EF64-4141-8609-F1787204EA14}" srcOrd="0" destOrd="0" presId="urn:microsoft.com/office/officeart/2005/8/layout/equation2"/>
    <dgm:cxn modelId="{F26406B2-EC4B-4B8C-BAF7-B04E5DE7A87F}" srcId="{FCF09E75-45E5-4F2D-9A10-FF8907C7B613}" destId="{0E9DF1F2-375C-4871-BB22-6EED667BA6A3}" srcOrd="2" destOrd="0" parTransId="{80B17F98-A320-42DB-B9AD-5CBB039BE409}" sibTransId="{75856223-C50E-4FEE-93E2-160018712AA1}"/>
    <dgm:cxn modelId="{479124BC-CADD-4C4E-A8BB-485227E4DC72}" type="presOf" srcId="{93FE180A-683F-46DF-8D70-3FC2231D52D5}" destId="{AD72E0EB-3A72-41D6-87AD-560D673AC138}" srcOrd="0" destOrd="0" presId="urn:microsoft.com/office/officeart/2005/8/layout/equation2"/>
    <dgm:cxn modelId="{B460486E-24B7-4D36-AA11-32BFCAF2162F}" type="presOf" srcId="{93FE180A-683F-46DF-8D70-3FC2231D52D5}" destId="{F64AABF2-1C21-40B6-802F-E481A1620FBE}" srcOrd="1" destOrd="0" presId="urn:microsoft.com/office/officeart/2005/8/layout/equation2"/>
    <dgm:cxn modelId="{B487A8FF-268D-49C1-826E-ED1023FE8057}" type="presOf" srcId="{1322C10C-8048-41B8-9891-CBC4168DD235}" destId="{FC407E92-61B2-45E2-B1B7-81C1189AFD62}" srcOrd="0" destOrd="0" presId="urn:microsoft.com/office/officeart/2005/8/layout/equation2"/>
    <dgm:cxn modelId="{2EF299DB-3D55-4622-8121-92A52DE04809}" type="presOf" srcId="{C145D85F-FE43-4534-A65B-112D88E5860D}" destId="{988BD3AF-2DD2-4FD8-8ECC-BAAA034FC74A}" srcOrd="0" destOrd="0" presId="urn:microsoft.com/office/officeart/2005/8/layout/equation2"/>
    <dgm:cxn modelId="{FCE16B43-B696-4A16-A730-36E0AE5412A1}" type="presOf" srcId="{156EF586-355D-4D03-9178-CD0B845ABCB8}" destId="{05EE227D-04B1-4463-8AE9-48B3582FB78F}" srcOrd="0" destOrd="0" presId="urn:microsoft.com/office/officeart/2005/8/layout/equation2"/>
    <dgm:cxn modelId="{D6281834-53A1-4331-B3B0-D3173C27DB95}" type="presOf" srcId="{0E9DF1F2-375C-4871-BB22-6EED667BA6A3}" destId="{8C328F8E-74AF-4632-B0C3-0E9BB08A8A8C}" srcOrd="0" destOrd="0" presId="urn:microsoft.com/office/officeart/2005/8/layout/equation2"/>
    <dgm:cxn modelId="{35E52919-DD86-476D-ADB9-131FFFF7B340}" srcId="{FCF09E75-45E5-4F2D-9A10-FF8907C7B613}" destId="{C145D85F-FE43-4534-A65B-112D88E5860D}" srcOrd="1" destOrd="0" parTransId="{6EA73B27-FBD9-41C9-A790-08BB2B058A5C}" sibTransId="{93FE180A-683F-46DF-8D70-3FC2231D52D5}"/>
    <dgm:cxn modelId="{B9275731-4A83-40D7-BADE-A86AEB6E37C3}" srcId="{FCF09E75-45E5-4F2D-9A10-FF8907C7B613}" destId="{156EF586-355D-4D03-9178-CD0B845ABCB8}" srcOrd="0" destOrd="0" parTransId="{CD717C6D-1596-4D73-BD18-7F302665EF40}" sibTransId="{1322C10C-8048-41B8-9891-CBC4168DD235}"/>
    <dgm:cxn modelId="{3151AB6A-7168-4374-9FAA-4C146D461A61}" type="presParOf" srcId="{64C70EE2-EF64-4141-8609-F1787204EA14}" destId="{F7859C84-8CD6-48A2-9AD8-27EAD632045A}" srcOrd="0" destOrd="0" presId="urn:microsoft.com/office/officeart/2005/8/layout/equation2"/>
    <dgm:cxn modelId="{AA703E74-68EC-4736-967E-F6BD15973535}" type="presParOf" srcId="{F7859C84-8CD6-48A2-9AD8-27EAD632045A}" destId="{05EE227D-04B1-4463-8AE9-48B3582FB78F}" srcOrd="0" destOrd="0" presId="urn:microsoft.com/office/officeart/2005/8/layout/equation2"/>
    <dgm:cxn modelId="{B94AAE75-B3FB-4ED7-90D4-885A6503DE95}" type="presParOf" srcId="{F7859C84-8CD6-48A2-9AD8-27EAD632045A}" destId="{2A4B490A-0D9D-457D-9E5C-5B00E57C5BFF}" srcOrd="1" destOrd="0" presId="urn:microsoft.com/office/officeart/2005/8/layout/equation2"/>
    <dgm:cxn modelId="{5B28DB3E-ABBA-453A-8713-7B2609DBADC6}" type="presParOf" srcId="{F7859C84-8CD6-48A2-9AD8-27EAD632045A}" destId="{FC407E92-61B2-45E2-B1B7-81C1189AFD62}" srcOrd="2" destOrd="0" presId="urn:microsoft.com/office/officeart/2005/8/layout/equation2"/>
    <dgm:cxn modelId="{95E47E4B-1CE0-407A-ACAC-37AA0BAB8D42}" type="presParOf" srcId="{F7859C84-8CD6-48A2-9AD8-27EAD632045A}" destId="{D836E6A9-FE48-48EF-B656-BB2B10086D56}" srcOrd="3" destOrd="0" presId="urn:microsoft.com/office/officeart/2005/8/layout/equation2"/>
    <dgm:cxn modelId="{56BA5CF8-ECE0-4067-B4B8-16A778DE007E}" type="presParOf" srcId="{F7859C84-8CD6-48A2-9AD8-27EAD632045A}" destId="{988BD3AF-2DD2-4FD8-8ECC-BAAA034FC74A}" srcOrd="4" destOrd="0" presId="urn:microsoft.com/office/officeart/2005/8/layout/equation2"/>
    <dgm:cxn modelId="{55C1EF81-714D-4394-9F7A-0F1F99431EFB}" type="presParOf" srcId="{64C70EE2-EF64-4141-8609-F1787204EA14}" destId="{AD72E0EB-3A72-41D6-87AD-560D673AC138}" srcOrd="1" destOrd="0" presId="urn:microsoft.com/office/officeart/2005/8/layout/equation2"/>
    <dgm:cxn modelId="{C0AAFE96-3993-4989-8A27-EB276798CAB4}" type="presParOf" srcId="{AD72E0EB-3A72-41D6-87AD-560D673AC138}" destId="{F64AABF2-1C21-40B6-802F-E481A1620FBE}" srcOrd="0" destOrd="0" presId="urn:microsoft.com/office/officeart/2005/8/layout/equation2"/>
    <dgm:cxn modelId="{7A64204B-9154-41E8-9605-BFE1B5DD11A0}" type="presParOf" srcId="{64C70EE2-EF64-4141-8609-F1787204EA14}" destId="{8C328F8E-74AF-4632-B0C3-0E9BB08A8A8C}" srcOrd="2" destOrd="0" presId="urn:microsoft.com/office/officeart/2005/8/layout/equation2"/>
  </dgm:cxnLst>
  <dgm:bg/>
  <dgm:whole/>
</dgm:dataModel>
</file>

<file path=ppt/diagrams/data2.xml><?xml version="1.0" encoding="utf-8"?>
<dgm:dataModel xmlns:dgm="http://schemas.openxmlformats.org/drawingml/2006/diagram" xmlns:a="http://schemas.openxmlformats.org/drawingml/2006/main">
  <dgm:ptLst>
    <dgm:pt modelId="{0C5D900C-2E58-4F65-8D21-AB1B3386CAC6}"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F388BB3B-8436-487B-B1F3-98D739912750}">
      <dgm:prSet phldrT="[Text]"/>
      <dgm:spPr/>
      <dgm:t>
        <a:bodyPr/>
        <a:lstStyle/>
        <a:p>
          <a:r>
            <a:rPr lang="mn-MN" dirty="0" smtClean="0"/>
            <a:t>Навчыг байрлалаар</a:t>
          </a:r>
          <a:endParaRPr lang="en-US" dirty="0"/>
        </a:p>
      </dgm:t>
    </dgm:pt>
    <dgm:pt modelId="{E8976B64-EE4E-4D46-B754-7A95A0FE861A}" type="parTrans" cxnId="{D2AF5A35-F198-4DA2-B3A3-12A34DF7980F}">
      <dgm:prSet/>
      <dgm:spPr/>
      <dgm:t>
        <a:bodyPr/>
        <a:lstStyle/>
        <a:p>
          <a:endParaRPr lang="en-US"/>
        </a:p>
      </dgm:t>
    </dgm:pt>
    <dgm:pt modelId="{D33D67B2-57AB-41C0-906C-29A5DCCFBAEF}" type="sibTrans" cxnId="{D2AF5A35-F198-4DA2-B3A3-12A34DF7980F}">
      <dgm:prSet/>
      <dgm:spPr/>
      <dgm:t>
        <a:bodyPr/>
        <a:lstStyle/>
        <a:p>
          <a:endParaRPr lang="en-US"/>
        </a:p>
      </dgm:t>
    </dgm:pt>
    <dgm:pt modelId="{EC5571D5-7D5F-49D3-8D48-44872F5550D6}">
      <dgm:prSet phldrT="[Text]"/>
      <dgm:spPr/>
      <dgm:t>
        <a:bodyPr/>
        <a:lstStyle/>
        <a:p>
          <a:r>
            <a:rPr lang="mn-MN" dirty="0" smtClean="0"/>
            <a:t>цувраа</a:t>
          </a:r>
          <a:endParaRPr lang="en-US" dirty="0"/>
        </a:p>
      </dgm:t>
    </dgm:pt>
    <dgm:pt modelId="{EFA1896D-E77F-4A1D-8275-8BF0E7A39FBA}" type="parTrans" cxnId="{94D32565-BDD4-4880-AAE4-8ED32B26E259}">
      <dgm:prSet/>
      <dgm:spPr/>
      <dgm:t>
        <a:bodyPr/>
        <a:lstStyle/>
        <a:p>
          <a:endParaRPr lang="en-US"/>
        </a:p>
      </dgm:t>
    </dgm:pt>
    <dgm:pt modelId="{BE9FAFA3-EED0-4DB5-AD59-A04EBEE34977}" type="sibTrans" cxnId="{94D32565-BDD4-4880-AAE4-8ED32B26E259}">
      <dgm:prSet/>
      <dgm:spPr/>
      <dgm:t>
        <a:bodyPr/>
        <a:lstStyle/>
        <a:p>
          <a:endParaRPr lang="en-US"/>
        </a:p>
      </dgm:t>
    </dgm:pt>
    <dgm:pt modelId="{AF5ACCC9-94F8-43F1-BC70-A407BF56CED6}">
      <dgm:prSet phldrT="[Text]"/>
      <dgm:spPr/>
      <dgm:t>
        <a:bodyPr/>
        <a:lstStyle/>
        <a:p>
          <a:r>
            <a:rPr lang="mn-MN" dirty="0" smtClean="0"/>
            <a:t>чагтан</a:t>
          </a:r>
          <a:endParaRPr lang="en-US" dirty="0"/>
        </a:p>
      </dgm:t>
    </dgm:pt>
    <dgm:pt modelId="{1CF406FD-64D1-4892-89D1-542042CC8E30}" type="parTrans" cxnId="{82054716-8969-45C8-B96A-B25711A58DCD}">
      <dgm:prSet/>
      <dgm:spPr/>
      <dgm:t>
        <a:bodyPr/>
        <a:lstStyle/>
        <a:p>
          <a:endParaRPr lang="en-US"/>
        </a:p>
      </dgm:t>
    </dgm:pt>
    <dgm:pt modelId="{F8A89824-7618-4789-AEFC-A04F2A2BD767}" type="sibTrans" cxnId="{82054716-8969-45C8-B96A-B25711A58DCD}">
      <dgm:prSet/>
      <dgm:spPr/>
      <dgm:t>
        <a:bodyPr/>
        <a:lstStyle/>
        <a:p>
          <a:endParaRPr lang="en-US"/>
        </a:p>
      </dgm:t>
    </dgm:pt>
    <dgm:pt modelId="{FE979A0A-5C1F-49C6-B733-00285CADF4CD}">
      <dgm:prSet phldrT="[Text]"/>
      <dgm:spPr/>
      <dgm:t>
        <a:bodyPr/>
        <a:lstStyle/>
        <a:p>
          <a:r>
            <a:rPr lang="mn-MN" dirty="0" smtClean="0"/>
            <a:t>тойруулган</a:t>
          </a:r>
          <a:endParaRPr lang="en-US" dirty="0"/>
        </a:p>
      </dgm:t>
    </dgm:pt>
    <dgm:pt modelId="{54F45E07-94F3-4397-BC24-D833B2CD6775}" type="parTrans" cxnId="{2CD3E595-6561-4969-95CF-5A5B1E88920C}">
      <dgm:prSet/>
      <dgm:spPr/>
      <dgm:t>
        <a:bodyPr/>
        <a:lstStyle/>
        <a:p>
          <a:endParaRPr lang="en-US"/>
        </a:p>
      </dgm:t>
    </dgm:pt>
    <dgm:pt modelId="{790AA550-B2FA-4F7C-B7BD-0536F4EE35D3}" type="sibTrans" cxnId="{2CD3E595-6561-4969-95CF-5A5B1E88920C}">
      <dgm:prSet/>
      <dgm:spPr/>
      <dgm:t>
        <a:bodyPr/>
        <a:lstStyle/>
        <a:p>
          <a:endParaRPr lang="en-US"/>
        </a:p>
      </dgm:t>
    </dgm:pt>
    <dgm:pt modelId="{5DB21066-CC98-4929-AB3D-3AB796DD0339}" type="pres">
      <dgm:prSet presAssocID="{0C5D900C-2E58-4F65-8D21-AB1B3386CAC6}" presName="hierChild1" presStyleCnt="0">
        <dgm:presLayoutVars>
          <dgm:orgChart val="1"/>
          <dgm:chPref val="1"/>
          <dgm:dir/>
          <dgm:animOne val="branch"/>
          <dgm:animLvl val="lvl"/>
          <dgm:resizeHandles/>
        </dgm:presLayoutVars>
      </dgm:prSet>
      <dgm:spPr/>
    </dgm:pt>
    <dgm:pt modelId="{0E959515-5428-411A-97D8-BCAE58A6EA32}" type="pres">
      <dgm:prSet presAssocID="{F388BB3B-8436-487B-B1F3-98D739912750}" presName="hierRoot1" presStyleCnt="0">
        <dgm:presLayoutVars>
          <dgm:hierBranch val="init"/>
        </dgm:presLayoutVars>
      </dgm:prSet>
      <dgm:spPr/>
    </dgm:pt>
    <dgm:pt modelId="{0DD944DE-701D-4CF2-B913-6E29B58E97F0}" type="pres">
      <dgm:prSet presAssocID="{F388BB3B-8436-487B-B1F3-98D739912750}" presName="rootComposite1" presStyleCnt="0"/>
      <dgm:spPr/>
    </dgm:pt>
    <dgm:pt modelId="{76688ED8-A915-40A9-AF2C-8382EE910C6C}" type="pres">
      <dgm:prSet presAssocID="{F388BB3B-8436-487B-B1F3-98D739912750}" presName="rootText1" presStyleLbl="node0" presStyleIdx="0" presStyleCnt="1">
        <dgm:presLayoutVars>
          <dgm:chPref val="3"/>
        </dgm:presLayoutVars>
      </dgm:prSet>
      <dgm:spPr/>
    </dgm:pt>
    <dgm:pt modelId="{B8184A69-1332-4A57-A995-FAA01B17968A}" type="pres">
      <dgm:prSet presAssocID="{F388BB3B-8436-487B-B1F3-98D739912750}" presName="rootConnector1" presStyleLbl="node1" presStyleIdx="0" presStyleCnt="0"/>
      <dgm:spPr/>
    </dgm:pt>
    <dgm:pt modelId="{C60A24C2-1780-4E20-AF15-166D954931A4}" type="pres">
      <dgm:prSet presAssocID="{F388BB3B-8436-487B-B1F3-98D739912750}" presName="hierChild2" presStyleCnt="0"/>
      <dgm:spPr/>
    </dgm:pt>
    <dgm:pt modelId="{A08AEEA0-9182-4C67-8F7B-89609F6B1976}" type="pres">
      <dgm:prSet presAssocID="{EFA1896D-E77F-4A1D-8275-8BF0E7A39FBA}" presName="Name37" presStyleLbl="parChTrans1D2" presStyleIdx="0" presStyleCnt="3"/>
      <dgm:spPr/>
    </dgm:pt>
    <dgm:pt modelId="{B5D2C3AE-C6FB-4D8C-A5A5-D8944458F2D1}" type="pres">
      <dgm:prSet presAssocID="{EC5571D5-7D5F-49D3-8D48-44872F5550D6}" presName="hierRoot2" presStyleCnt="0">
        <dgm:presLayoutVars>
          <dgm:hierBranch val="init"/>
        </dgm:presLayoutVars>
      </dgm:prSet>
      <dgm:spPr/>
    </dgm:pt>
    <dgm:pt modelId="{9A82FB28-E8BF-41C3-8074-38F49D55BDFE}" type="pres">
      <dgm:prSet presAssocID="{EC5571D5-7D5F-49D3-8D48-44872F5550D6}" presName="rootComposite" presStyleCnt="0"/>
      <dgm:spPr/>
    </dgm:pt>
    <dgm:pt modelId="{705640C5-2C0D-4B7B-85C1-A568529FD336}" type="pres">
      <dgm:prSet presAssocID="{EC5571D5-7D5F-49D3-8D48-44872F5550D6}" presName="rootText" presStyleLbl="node2" presStyleIdx="0" presStyleCnt="3">
        <dgm:presLayoutVars>
          <dgm:chPref val="3"/>
        </dgm:presLayoutVars>
      </dgm:prSet>
      <dgm:spPr/>
    </dgm:pt>
    <dgm:pt modelId="{B8E6E96B-0136-4577-9421-04F04DC372AA}" type="pres">
      <dgm:prSet presAssocID="{EC5571D5-7D5F-49D3-8D48-44872F5550D6}" presName="rootConnector" presStyleLbl="node2" presStyleIdx="0" presStyleCnt="3"/>
      <dgm:spPr/>
    </dgm:pt>
    <dgm:pt modelId="{A09C53BA-BC04-43CB-9A31-5FF11F30CCF3}" type="pres">
      <dgm:prSet presAssocID="{EC5571D5-7D5F-49D3-8D48-44872F5550D6}" presName="hierChild4" presStyleCnt="0"/>
      <dgm:spPr/>
    </dgm:pt>
    <dgm:pt modelId="{A83838B3-A819-472C-8171-82C1E3CE9192}" type="pres">
      <dgm:prSet presAssocID="{EC5571D5-7D5F-49D3-8D48-44872F5550D6}" presName="hierChild5" presStyleCnt="0"/>
      <dgm:spPr/>
    </dgm:pt>
    <dgm:pt modelId="{F6399183-4C47-4BC9-B627-82D6AE121DCC}" type="pres">
      <dgm:prSet presAssocID="{1CF406FD-64D1-4892-89D1-542042CC8E30}" presName="Name37" presStyleLbl="parChTrans1D2" presStyleIdx="1" presStyleCnt="3"/>
      <dgm:spPr/>
    </dgm:pt>
    <dgm:pt modelId="{29CA6B06-75EC-4EA2-9757-816DE1F61575}" type="pres">
      <dgm:prSet presAssocID="{AF5ACCC9-94F8-43F1-BC70-A407BF56CED6}" presName="hierRoot2" presStyleCnt="0">
        <dgm:presLayoutVars>
          <dgm:hierBranch val="init"/>
        </dgm:presLayoutVars>
      </dgm:prSet>
      <dgm:spPr/>
    </dgm:pt>
    <dgm:pt modelId="{9C2311CB-6CA3-43DD-9A2C-5B0FCEBA8AA5}" type="pres">
      <dgm:prSet presAssocID="{AF5ACCC9-94F8-43F1-BC70-A407BF56CED6}" presName="rootComposite" presStyleCnt="0"/>
      <dgm:spPr/>
    </dgm:pt>
    <dgm:pt modelId="{39A1AAFD-4585-4E62-92E3-15501D578B35}" type="pres">
      <dgm:prSet presAssocID="{AF5ACCC9-94F8-43F1-BC70-A407BF56CED6}" presName="rootText" presStyleLbl="node2" presStyleIdx="1" presStyleCnt="3">
        <dgm:presLayoutVars>
          <dgm:chPref val="3"/>
        </dgm:presLayoutVars>
      </dgm:prSet>
      <dgm:spPr/>
    </dgm:pt>
    <dgm:pt modelId="{9EF7A9EF-2711-4BB7-87E8-9A1335AE7D38}" type="pres">
      <dgm:prSet presAssocID="{AF5ACCC9-94F8-43F1-BC70-A407BF56CED6}" presName="rootConnector" presStyleLbl="node2" presStyleIdx="1" presStyleCnt="3"/>
      <dgm:spPr/>
    </dgm:pt>
    <dgm:pt modelId="{B71CF4B3-1A58-4AF3-B5E7-DD0F7A262E51}" type="pres">
      <dgm:prSet presAssocID="{AF5ACCC9-94F8-43F1-BC70-A407BF56CED6}" presName="hierChild4" presStyleCnt="0"/>
      <dgm:spPr/>
    </dgm:pt>
    <dgm:pt modelId="{04F524CE-F392-422C-BA1C-F1220DEB450C}" type="pres">
      <dgm:prSet presAssocID="{AF5ACCC9-94F8-43F1-BC70-A407BF56CED6}" presName="hierChild5" presStyleCnt="0"/>
      <dgm:spPr/>
    </dgm:pt>
    <dgm:pt modelId="{CE458FC1-6C37-4004-908C-9A2645D8E52B}" type="pres">
      <dgm:prSet presAssocID="{54F45E07-94F3-4397-BC24-D833B2CD6775}" presName="Name37" presStyleLbl="parChTrans1D2" presStyleIdx="2" presStyleCnt="3"/>
      <dgm:spPr/>
    </dgm:pt>
    <dgm:pt modelId="{9BADF1BB-86E8-4E2A-AF3A-40B21654680C}" type="pres">
      <dgm:prSet presAssocID="{FE979A0A-5C1F-49C6-B733-00285CADF4CD}" presName="hierRoot2" presStyleCnt="0">
        <dgm:presLayoutVars>
          <dgm:hierBranch val="init"/>
        </dgm:presLayoutVars>
      </dgm:prSet>
      <dgm:spPr/>
    </dgm:pt>
    <dgm:pt modelId="{D1B42712-A19C-4DA8-8983-BC8446DAC396}" type="pres">
      <dgm:prSet presAssocID="{FE979A0A-5C1F-49C6-B733-00285CADF4CD}" presName="rootComposite" presStyleCnt="0"/>
      <dgm:spPr/>
    </dgm:pt>
    <dgm:pt modelId="{32D52ECD-2DDA-49B8-AA27-DF2D1620A8E5}" type="pres">
      <dgm:prSet presAssocID="{FE979A0A-5C1F-49C6-B733-00285CADF4CD}" presName="rootText" presStyleLbl="node2" presStyleIdx="2" presStyleCnt="3">
        <dgm:presLayoutVars>
          <dgm:chPref val="3"/>
        </dgm:presLayoutVars>
      </dgm:prSet>
      <dgm:spPr/>
    </dgm:pt>
    <dgm:pt modelId="{48C62C1C-521E-4C8C-8ADC-13CB1B1360B7}" type="pres">
      <dgm:prSet presAssocID="{FE979A0A-5C1F-49C6-B733-00285CADF4CD}" presName="rootConnector" presStyleLbl="node2" presStyleIdx="2" presStyleCnt="3"/>
      <dgm:spPr/>
    </dgm:pt>
    <dgm:pt modelId="{4404AC87-1382-423F-8AD0-BC4F94B0B26A}" type="pres">
      <dgm:prSet presAssocID="{FE979A0A-5C1F-49C6-B733-00285CADF4CD}" presName="hierChild4" presStyleCnt="0"/>
      <dgm:spPr/>
    </dgm:pt>
    <dgm:pt modelId="{51F9F55F-D886-45DC-BBA7-6D8FA25C5EC3}" type="pres">
      <dgm:prSet presAssocID="{FE979A0A-5C1F-49C6-B733-00285CADF4CD}" presName="hierChild5" presStyleCnt="0"/>
      <dgm:spPr/>
    </dgm:pt>
    <dgm:pt modelId="{C8F058B9-5A7A-4A4F-93D1-148793927EE9}" type="pres">
      <dgm:prSet presAssocID="{F388BB3B-8436-487B-B1F3-98D739912750}" presName="hierChild3" presStyleCnt="0"/>
      <dgm:spPr/>
    </dgm:pt>
  </dgm:ptLst>
  <dgm:cxnLst>
    <dgm:cxn modelId="{1FD513F2-5430-4F70-987C-12CD1CA24857}" type="presOf" srcId="{EFA1896D-E77F-4A1D-8275-8BF0E7A39FBA}" destId="{A08AEEA0-9182-4C67-8F7B-89609F6B1976}" srcOrd="0" destOrd="0" presId="urn:microsoft.com/office/officeart/2005/8/layout/orgChart1"/>
    <dgm:cxn modelId="{68FBB6E9-A04E-4593-A47A-ADC863A659B0}" type="presOf" srcId="{FE979A0A-5C1F-49C6-B733-00285CADF4CD}" destId="{32D52ECD-2DDA-49B8-AA27-DF2D1620A8E5}" srcOrd="0" destOrd="0" presId="urn:microsoft.com/office/officeart/2005/8/layout/orgChart1"/>
    <dgm:cxn modelId="{C140DD66-4D28-48EE-ADDB-A0B38388509C}" type="presOf" srcId="{AF5ACCC9-94F8-43F1-BC70-A407BF56CED6}" destId="{9EF7A9EF-2711-4BB7-87E8-9A1335AE7D38}" srcOrd="1" destOrd="0" presId="urn:microsoft.com/office/officeart/2005/8/layout/orgChart1"/>
    <dgm:cxn modelId="{DBDF8B83-D404-477D-A116-D667C82AFFCB}" type="presOf" srcId="{F388BB3B-8436-487B-B1F3-98D739912750}" destId="{76688ED8-A915-40A9-AF2C-8382EE910C6C}" srcOrd="0" destOrd="0" presId="urn:microsoft.com/office/officeart/2005/8/layout/orgChart1"/>
    <dgm:cxn modelId="{D2A98CC5-BADE-4E5B-A724-4486F2F6ED4F}" type="presOf" srcId="{FE979A0A-5C1F-49C6-B733-00285CADF4CD}" destId="{48C62C1C-521E-4C8C-8ADC-13CB1B1360B7}" srcOrd="1" destOrd="0" presId="urn:microsoft.com/office/officeart/2005/8/layout/orgChart1"/>
    <dgm:cxn modelId="{9921A833-2ACB-4F67-AD6B-288EC66B9B0B}" type="presOf" srcId="{EC5571D5-7D5F-49D3-8D48-44872F5550D6}" destId="{B8E6E96B-0136-4577-9421-04F04DC372AA}" srcOrd="1" destOrd="0" presId="urn:microsoft.com/office/officeart/2005/8/layout/orgChart1"/>
    <dgm:cxn modelId="{06537769-40E7-47C3-A110-138200E19463}" type="presOf" srcId="{54F45E07-94F3-4397-BC24-D833B2CD6775}" destId="{CE458FC1-6C37-4004-908C-9A2645D8E52B}" srcOrd="0" destOrd="0" presId="urn:microsoft.com/office/officeart/2005/8/layout/orgChart1"/>
    <dgm:cxn modelId="{D2AF5A35-F198-4DA2-B3A3-12A34DF7980F}" srcId="{0C5D900C-2E58-4F65-8D21-AB1B3386CAC6}" destId="{F388BB3B-8436-487B-B1F3-98D739912750}" srcOrd="0" destOrd="0" parTransId="{E8976B64-EE4E-4D46-B754-7A95A0FE861A}" sibTransId="{D33D67B2-57AB-41C0-906C-29A5DCCFBAEF}"/>
    <dgm:cxn modelId="{464EA4CF-B716-4481-8300-6FEE4B0C51D3}" type="presOf" srcId="{AF5ACCC9-94F8-43F1-BC70-A407BF56CED6}" destId="{39A1AAFD-4585-4E62-92E3-15501D578B35}" srcOrd="0" destOrd="0" presId="urn:microsoft.com/office/officeart/2005/8/layout/orgChart1"/>
    <dgm:cxn modelId="{82054716-8969-45C8-B96A-B25711A58DCD}" srcId="{F388BB3B-8436-487B-B1F3-98D739912750}" destId="{AF5ACCC9-94F8-43F1-BC70-A407BF56CED6}" srcOrd="1" destOrd="0" parTransId="{1CF406FD-64D1-4892-89D1-542042CC8E30}" sibTransId="{F8A89824-7618-4789-AEFC-A04F2A2BD767}"/>
    <dgm:cxn modelId="{94D32565-BDD4-4880-AAE4-8ED32B26E259}" srcId="{F388BB3B-8436-487B-B1F3-98D739912750}" destId="{EC5571D5-7D5F-49D3-8D48-44872F5550D6}" srcOrd="0" destOrd="0" parTransId="{EFA1896D-E77F-4A1D-8275-8BF0E7A39FBA}" sibTransId="{BE9FAFA3-EED0-4DB5-AD59-A04EBEE34977}"/>
    <dgm:cxn modelId="{7B2B3B06-3BE0-4BAB-9C55-696EED2F189C}" type="presOf" srcId="{EC5571D5-7D5F-49D3-8D48-44872F5550D6}" destId="{705640C5-2C0D-4B7B-85C1-A568529FD336}" srcOrd="0" destOrd="0" presId="urn:microsoft.com/office/officeart/2005/8/layout/orgChart1"/>
    <dgm:cxn modelId="{5DDDFEBA-6496-42F0-9B37-682ABFCE9ACE}" type="presOf" srcId="{1CF406FD-64D1-4892-89D1-542042CC8E30}" destId="{F6399183-4C47-4BC9-B627-82D6AE121DCC}" srcOrd="0" destOrd="0" presId="urn:microsoft.com/office/officeart/2005/8/layout/orgChart1"/>
    <dgm:cxn modelId="{2CD3E595-6561-4969-95CF-5A5B1E88920C}" srcId="{F388BB3B-8436-487B-B1F3-98D739912750}" destId="{FE979A0A-5C1F-49C6-B733-00285CADF4CD}" srcOrd="2" destOrd="0" parTransId="{54F45E07-94F3-4397-BC24-D833B2CD6775}" sibTransId="{790AA550-B2FA-4F7C-B7BD-0536F4EE35D3}"/>
    <dgm:cxn modelId="{05EED0DE-7DCA-4AFC-B337-9F04EA2610BF}" type="presOf" srcId="{F388BB3B-8436-487B-B1F3-98D739912750}" destId="{B8184A69-1332-4A57-A995-FAA01B17968A}" srcOrd="1" destOrd="0" presId="urn:microsoft.com/office/officeart/2005/8/layout/orgChart1"/>
    <dgm:cxn modelId="{4243EDF0-831E-45D0-8393-6AA83487F7C7}" type="presOf" srcId="{0C5D900C-2E58-4F65-8D21-AB1B3386CAC6}" destId="{5DB21066-CC98-4929-AB3D-3AB796DD0339}" srcOrd="0" destOrd="0" presId="urn:microsoft.com/office/officeart/2005/8/layout/orgChart1"/>
    <dgm:cxn modelId="{6E41D5F6-3D96-4D48-9387-CAECF1325147}" type="presParOf" srcId="{5DB21066-CC98-4929-AB3D-3AB796DD0339}" destId="{0E959515-5428-411A-97D8-BCAE58A6EA32}" srcOrd="0" destOrd="0" presId="urn:microsoft.com/office/officeart/2005/8/layout/orgChart1"/>
    <dgm:cxn modelId="{03BD5138-0C97-4BEA-9276-5C855543D31D}" type="presParOf" srcId="{0E959515-5428-411A-97D8-BCAE58A6EA32}" destId="{0DD944DE-701D-4CF2-B913-6E29B58E97F0}" srcOrd="0" destOrd="0" presId="urn:microsoft.com/office/officeart/2005/8/layout/orgChart1"/>
    <dgm:cxn modelId="{1A45F193-E49B-465E-9DB6-40EB0052CC68}" type="presParOf" srcId="{0DD944DE-701D-4CF2-B913-6E29B58E97F0}" destId="{76688ED8-A915-40A9-AF2C-8382EE910C6C}" srcOrd="0" destOrd="0" presId="urn:microsoft.com/office/officeart/2005/8/layout/orgChart1"/>
    <dgm:cxn modelId="{C655E25C-12E4-4330-A41B-7210F2D82AD7}" type="presParOf" srcId="{0DD944DE-701D-4CF2-B913-6E29B58E97F0}" destId="{B8184A69-1332-4A57-A995-FAA01B17968A}" srcOrd="1" destOrd="0" presId="urn:microsoft.com/office/officeart/2005/8/layout/orgChart1"/>
    <dgm:cxn modelId="{3CF36078-68CA-4AB8-B18B-70C3FB9EEA86}" type="presParOf" srcId="{0E959515-5428-411A-97D8-BCAE58A6EA32}" destId="{C60A24C2-1780-4E20-AF15-166D954931A4}" srcOrd="1" destOrd="0" presId="urn:microsoft.com/office/officeart/2005/8/layout/orgChart1"/>
    <dgm:cxn modelId="{2C95AF67-DC58-4B77-B03B-300EDCAD8ABF}" type="presParOf" srcId="{C60A24C2-1780-4E20-AF15-166D954931A4}" destId="{A08AEEA0-9182-4C67-8F7B-89609F6B1976}" srcOrd="0" destOrd="0" presId="urn:microsoft.com/office/officeart/2005/8/layout/orgChart1"/>
    <dgm:cxn modelId="{16AB334D-F606-4675-A9C2-CCE871BF24AF}" type="presParOf" srcId="{C60A24C2-1780-4E20-AF15-166D954931A4}" destId="{B5D2C3AE-C6FB-4D8C-A5A5-D8944458F2D1}" srcOrd="1" destOrd="0" presId="urn:microsoft.com/office/officeart/2005/8/layout/orgChart1"/>
    <dgm:cxn modelId="{683B2159-2A13-4381-945F-B0FBA31874F9}" type="presParOf" srcId="{B5D2C3AE-C6FB-4D8C-A5A5-D8944458F2D1}" destId="{9A82FB28-E8BF-41C3-8074-38F49D55BDFE}" srcOrd="0" destOrd="0" presId="urn:microsoft.com/office/officeart/2005/8/layout/orgChart1"/>
    <dgm:cxn modelId="{C2A8FC85-EA44-4B4C-A66C-725A2554A3CA}" type="presParOf" srcId="{9A82FB28-E8BF-41C3-8074-38F49D55BDFE}" destId="{705640C5-2C0D-4B7B-85C1-A568529FD336}" srcOrd="0" destOrd="0" presId="urn:microsoft.com/office/officeart/2005/8/layout/orgChart1"/>
    <dgm:cxn modelId="{52599315-7255-4007-A724-DD6386684FB9}" type="presParOf" srcId="{9A82FB28-E8BF-41C3-8074-38F49D55BDFE}" destId="{B8E6E96B-0136-4577-9421-04F04DC372AA}" srcOrd="1" destOrd="0" presId="urn:microsoft.com/office/officeart/2005/8/layout/orgChart1"/>
    <dgm:cxn modelId="{C9E03E9F-E07E-43BA-A6D8-C2DE65C06AF5}" type="presParOf" srcId="{B5D2C3AE-C6FB-4D8C-A5A5-D8944458F2D1}" destId="{A09C53BA-BC04-43CB-9A31-5FF11F30CCF3}" srcOrd="1" destOrd="0" presId="urn:microsoft.com/office/officeart/2005/8/layout/orgChart1"/>
    <dgm:cxn modelId="{A48E51CE-8A71-4FA6-B175-2C47E4558883}" type="presParOf" srcId="{B5D2C3AE-C6FB-4D8C-A5A5-D8944458F2D1}" destId="{A83838B3-A819-472C-8171-82C1E3CE9192}" srcOrd="2" destOrd="0" presId="urn:microsoft.com/office/officeart/2005/8/layout/orgChart1"/>
    <dgm:cxn modelId="{FCD2EC78-3185-4B5F-A45F-FB749DFE211B}" type="presParOf" srcId="{C60A24C2-1780-4E20-AF15-166D954931A4}" destId="{F6399183-4C47-4BC9-B627-82D6AE121DCC}" srcOrd="2" destOrd="0" presId="urn:microsoft.com/office/officeart/2005/8/layout/orgChart1"/>
    <dgm:cxn modelId="{F8F89AA7-7483-4E85-B75F-A615CCE9C007}" type="presParOf" srcId="{C60A24C2-1780-4E20-AF15-166D954931A4}" destId="{29CA6B06-75EC-4EA2-9757-816DE1F61575}" srcOrd="3" destOrd="0" presId="urn:microsoft.com/office/officeart/2005/8/layout/orgChart1"/>
    <dgm:cxn modelId="{8B0C89BA-6765-4B37-8A45-4E0F5664CAF7}" type="presParOf" srcId="{29CA6B06-75EC-4EA2-9757-816DE1F61575}" destId="{9C2311CB-6CA3-43DD-9A2C-5B0FCEBA8AA5}" srcOrd="0" destOrd="0" presId="urn:microsoft.com/office/officeart/2005/8/layout/orgChart1"/>
    <dgm:cxn modelId="{651DC6B6-D62F-4E70-B48F-95EBF42F9270}" type="presParOf" srcId="{9C2311CB-6CA3-43DD-9A2C-5B0FCEBA8AA5}" destId="{39A1AAFD-4585-4E62-92E3-15501D578B35}" srcOrd="0" destOrd="0" presId="urn:microsoft.com/office/officeart/2005/8/layout/orgChart1"/>
    <dgm:cxn modelId="{A8691C09-D4E8-4527-A330-E1FA8F0C6EE4}" type="presParOf" srcId="{9C2311CB-6CA3-43DD-9A2C-5B0FCEBA8AA5}" destId="{9EF7A9EF-2711-4BB7-87E8-9A1335AE7D38}" srcOrd="1" destOrd="0" presId="urn:microsoft.com/office/officeart/2005/8/layout/orgChart1"/>
    <dgm:cxn modelId="{E0B9BC77-93DC-42A5-92F2-5937746A7EE1}" type="presParOf" srcId="{29CA6B06-75EC-4EA2-9757-816DE1F61575}" destId="{B71CF4B3-1A58-4AF3-B5E7-DD0F7A262E51}" srcOrd="1" destOrd="0" presId="urn:microsoft.com/office/officeart/2005/8/layout/orgChart1"/>
    <dgm:cxn modelId="{0BA1D893-1D5C-493F-90F4-F45D3215FB81}" type="presParOf" srcId="{29CA6B06-75EC-4EA2-9757-816DE1F61575}" destId="{04F524CE-F392-422C-BA1C-F1220DEB450C}" srcOrd="2" destOrd="0" presId="urn:microsoft.com/office/officeart/2005/8/layout/orgChart1"/>
    <dgm:cxn modelId="{BA95D172-3645-4D42-AC10-515695990A79}" type="presParOf" srcId="{C60A24C2-1780-4E20-AF15-166D954931A4}" destId="{CE458FC1-6C37-4004-908C-9A2645D8E52B}" srcOrd="4" destOrd="0" presId="urn:microsoft.com/office/officeart/2005/8/layout/orgChart1"/>
    <dgm:cxn modelId="{D164DE31-E14C-468A-A5BC-158E82DF4CFB}" type="presParOf" srcId="{C60A24C2-1780-4E20-AF15-166D954931A4}" destId="{9BADF1BB-86E8-4E2A-AF3A-40B21654680C}" srcOrd="5" destOrd="0" presId="urn:microsoft.com/office/officeart/2005/8/layout/orgChart1"/>
    <dgm:cxn modelId="{29C66C4D-2EBC-4D35-8090-50A85BDDEBF7}" type="presParOf" srcId="{9BADF1BB-86E8-4E2A-AF3A-40B21654680C}" destId="{D1B42712-A19C-4DA8-8983-BC8446DAC396}" srcOrd="0" destOrd="0" presId="urn:microsoft.com/office/officeart/2005/8/layout/orgChart1"/>
    <dgm:cxn modelId="{A0640138-26AE-461B-8CB5-9FCE6201FF1F}" type="presParOf" srcId="{D1B42712-A19C-4DA8-8983-BC8446DAC396}" destId="{32D52ECD-2DDA-49B8-AA27-DF2D1620A8E5}" srcOrd="0" destOrd="0" presId="urn:microsoft.com/office/officeart/2005/8/layout/orgChart1"/>
    <dgm:cxn modelId="{6D59CBE6-BA96-4214-BF8F-92A239B503D0}" type="presParOf" srcId="{D1B42712-A19C-4DA8-8983-BC8446DAC396}" destId="{48C62C1C-521E-4C8C-8ADC-13CB1B1360B7}" srcOrd="1" destOrd="0" presId="urn:microsoft.com/office/officeart/2005/8/layout/orgChart1"/>
    <dgm:cxn modelId="{9748AD85-B742-442D-8FDC-892BEA75405E}" type="presParOf" srcId="{9BADF1BB-86E8-4E2A-AF3A-40B21654680C}" destId="{4404AC87-1382-423F-8AD0-BC4F94B0B26A}" srcOrd="1" destOrd="0" presId="urn:microsoft.com/office/officeart/2005/8/layout/orgChart1"/>
    <dgm:cxn modelId="{7579E0A2-888E-48A4-8FB1-AFDD3CBD948A}" type="presParOf" srcId="{9BADF1BB-86E8-4E2A-AF3A-40B21654680C}" destId="{51F9F55F-D886-45DC-BBA7-6D8FA25C5EC3}" srcOrd="2" destOrd="0" presId="urn:microsoft.com/office/officeart/2005/8/layout/orgChart1"/>
    <dgm:cxn modelId="{3DD20942-9804-4853-A582-D2816A62B8D3}" type="presParOf" srcId="{0E959515-5428-411A-97D8-BCAE58A6EA32}" destId="{C8F058B9-5A7A-4A4F-93D1-148793927EE9}"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07E72-B3A7-4A26-A1FB-46EB6CE05CAF}" type="datetimeFigureOut">
              <a:rPr lang="en-US" smtClean="0"/>
              <a:pPr/>
              <a:t>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4B8864-5FDC-411B-A999-65DB92BC2E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Илтэ</a:t>
            </a:r>
            <a:endParaRPr lang="en-US" dirty="0"/>
          </a:p>
        </p:txBody>
      </p:sp>
      <p:sp>
        <p:nvSpPr>
          <p:cNvPr id="4" name="Slide Number Placeholder 3"/>
          <p:cNvSpPr>
            <a:spLocks noGrp="1"/>
          </p:cNvSpPr>
          <p:nvPr>
            <p:ph type="sldNum" sz="quarter" idx="10"/>
          </p:nvPr>
        </p:nvSpPr>
        <p:spPr/>
        <p:txBody>
          <a:bodyPr/>
          <a:lstStyle/>
          <a:p>
            <a:fld id="{484B8864-5FDC-411B-A999-65DB92BC2EF7}"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1127AE-D9DA-4137-9A19-39A8C325E398}"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127AE-D9DA-4137-9A19-39A8C325E398}"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127AE-D9DA-4137-9A19-39A8C325E398}"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127AE-D9DA-4137-9A19-39A8C325E398}"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1127AE-D9DA-4137-9A19-39A8C325E398}"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1127AE-D9DA-4137-9A19-39A8C325E398}"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1127AE-D9DA-4137-9A19-39A8C325E398}" type="datetimeFigureOut">
              <a:rPr lang="en-US" smtClean="0"/>
              <a:pPr/>
              <a:t>1/21/2012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1127AE-D9DA-4137-9A19-39A8C325E398}" type="datetimeFigureOut">
              <a:rPr lang="en-US" smtClean="0"/>
              <a:pPr/>
              <a:t>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127AE-D9DA-4137-9A19-39A8C325E398}" type="datetimeFigureOut">
              <a:rPr lang="en-US" smtClean="0"/>
              <a:pPr/>
              <a:t>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127AE-D9DA-4137-9A19-39A8C325E398}"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127AE-D9DA-4137-9A19-39A8C325E398}"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55D2-AC72-425C-A999-1EE7AD1A38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127AE-D9DA-4137-9A19-39A8C325E398}" type="datetimeFigureOut">
              <a:rPr lang="en-US" smtClean="0"/>
              <a:pPr/>
              <a:t>1/21/2012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E55D2-AC72-425C-A999-1EE7AD1A38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848600" cy="990600"/>
          </a:xfrm>
        </p:spPr>
        <p:txBody>
          <a:bodyPr>
            <a:normAutofit fontScale="90000"/>
          </a:bodyPr>
          <a:lstStyle/>
          <a:p>
            <a:r>
              <a:rPr lang="mn-MN" sz="8000" dirty="0" smtClean="0">
                <a:latin typeface="Arial" pitchFamily="34" charset="0"/>
                <a:cs typeface="Arial" pitchFamily="34" charset="0"/>
              </a:rPr>
              <a:t>Ургамлын навч</a:t>
            </a:r>
            <a:endParaRPr lang="en-US" sz="8000" dirty="0">
              <a:latin typeface="Arial" pitchFamily="34" charset="0"/>
              <a:cs typeface="Arial" pitchFamily="34" charset="0"/>
            </a:endParaRPr>
          </a:p>
        </p:txBody>
      </p:sp>
      <p:pic>
        <p:nvPicPr>
          <p:cNvPr id="1026" name="Picture 2" descr="D:\Desktop\Picture\KT_039_48.jpg"/>
          <p:cNvPicPr>
            <a:picLocks noChangeAspect="1" noChangeArrowheads="1"/>
          </p:cNvPicPr>
          <p:nvPr/>
        </p:nvPicPr>
        <p:blipFill>
          <a:blip r:embed="rId2"/>
          <a:srcRect/>
          <a:stretch>
            <a:fillRect/>
          </a:stretch>
        </p:blipFill>
        <p:spPr bwMode="auto">
          <a:xfrm>
            <a:off x="0" y="0"/>
            <a:ext cx="9144000" cy="7010400"/>
          </a:xfrm>
          <a:prstGeom prst="rect">
            <a:avLst/>
          </a:prstGeom>
          <a:noFill/>
        </p:spPr>
      </p:pic>
      <p:sp>
        <p:nvSpPr>
          <p:cNvPr id="4" name="Rectangle 3"/>
          <p:cNvSpPr/>
          <p:nvPr/>
        </p:nvSpPr>
        <p:spPr>
          <a:xfrm>
            <a:off x="533400" y="1143000"/>
            <a:ext cx="7772400" cy="923330"/>
          </a:xfrm>
          <a:prstGeom prst="rect">
            <a:avLst/>
          </a:prstGeom>
        </p:spPr>
        <p:txBody>
          <a:bodyPr wrap="square">
            <a:spAutoFit/>
          </a:bodyPr>
          <a:lstStyle/>
          <a:p>
            <a:r>
              <a:rPr lang="mn-MN" sz="5400" b="1" dirty="0" smtClean="0">
                <a:solidFill>
                  <a:schemeClr val="accent6"/>
                </a:solidFill>
                <a:latin typeface="Arial" pitchFamily="34" charset="0"/>
                <a:cs typeface="Arial" pitchFamily="34" charset="0"/>
              </a:rPr>
              <a:t>Ургамлын навч</a:t>
            </a:r>
            <a:endParaRPr lang="en-US" sz="5400" b="1" dirty="0">
              <a:solidFill>
                <a:schemeClr val="accent6"/>
              </a:solidFill>
            </a:endParaRPr>
          </a:p>
        </p:txBody>
      </p:sp>
      <p:sp>
        <p:nvSpPr>
          <p:cNvPr id="5" name="Rectangle 4"/>
          <p:cNvSpPr/>
          <p:nvPr/>
        </p:nvSpPr>
        <p:spPr>
          <a:xfrm>
            <a:off x="2971800" y="5867400"/>
            <a:ext cx="4876800" cy="707886"/>
          </a:xfrm>
          <a:prstGeom prst="rect">
            <a:avLst/>
          </a:prstGeom>
        </p:spPr>
        <p:txBody>
          <a:bodyPr wrap="square">
            <a:spAutoFit/>
          </a:bodyPr>
          <a:lstStyle/>
          <a:p>
            <a:r>
              <a:rPr lang="mn-MN" sz="2000" b="1" dirty="0" smtClean="0">
                <a:solidFill>
                  <a:srgbClr val="FFFF00"/>
                </a:solidFill>
                <a:latin typeface="Arial" pitchFamily="34" charset="0"/>
                <a:cs typeface="Arial" pitchFamily="34" charset="0"/>
              </a:rPr>
              <a:t>ОУЦ сургуулийн Биологийн багш А.Цэрэнлхам</a:t>
            </a:r>
            <a:endParaRPr lang="en-US" sz="20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endParaRPr lang="en-US" dirty="0"/>
          </a:p>
        </p:txBody>
      </p:sp>
      <p:pic>
        <p:nvPicPr>
          <p:cNvPr id="3" name="Picture 2" descr="simple leaves"/>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pPr algn="l"/>
            <a:r>
              <a:rPr lang="en-US" sz="3600" dirty="0" smtClean="0"/>
              <a:t> </a:t>
            </a:r>
            <a:r>
              <a:rPr lang="en-US" sz="3600" dirty="0" err="1" smtClean="0"/>
              <a:t>Навчийг</a:t>
            </a:r>
            <a:r>
              <a:rPr lang="en-US" sz="3600" dirty="0" smtClean="0"/>
              <a:t> </a:t>
            </a:r>
            <a:r>
              <a:rPr lang="en-US" sz="3600" dirty="0" err="1" smtClean="0"/>
              <a:t>энгийн</a:t>
            </a:r>
            <a:r>
              <a:rPr lang="en-US" sz="3600" dirty="0" smtClean="0"/>
              <a:t> </a:t>
            </a:r>
            <a:r>
              <a:rPr lang="en-US" sz="3600" dirty="0" err="1" smtClean="0"/>
              <a:t>ба</a:t>
            </a:r>
            <a:r>
              <a:rPr lang="en-US" sz="3600" dirty="0" smtClean="0"/>
              <a:t> </a:t>
            </a:r>
            <a:r>
              <a:rPr lang="en-US" sz="3600" dirty="0" err="1" smtClean="0"/>
              <a:t>нийлмэл</a:t>
            </a:r>
            <a:r>
              <a:rPr lang="en-US" sz="3600" dirty="0" smtClean="0"/>
              <a:t> </a:t>
            </a:r>
            <a:r>
              <a:rPr lang="en-US" sz="3600" dirty="0" err="1" smtClean="0"/>
              <a:t>навч</a:t>
            </a:r>
            <a:r>
              <a:rPr lang="en-US" sz="3600" dirty="0" smtClean="0"/>
              <a:t> </a:t>
            </a:r>
            <a:r>
              <a:rPr lang="en-US" sz="3600" dirty="0" err="1" smtClean="0"/>
              <a:t>гэж</a:t>
            </a:r>
            <a:r>
              <a:rPr lang="en-US" sz="3600" dirty="0" smtClean="0"/>
              <a:t> </a:t>
            </a:r>
            <a:r>
              <a:rPr lang="en-US" sz="3600" dirty="0" err="1" smtClean="0"/>
              <a:t>ангилдаг</a:t>
            </a:r>
            <a:r>
              <a:rPr lang="en-US" sz="3600" dirty="0" smtClean="0"/>
              <a:t>. </a:t>
            </a:r>
            <a:r>
              <a:rPr lang="en-US" sz="3600" dirty="0" err="1" smtClean="0"/>
              <a:t>Энгийн</a:t>
            </a:r>
            <a:r>
              <a:rPr lang="en-US" sz="3600" dirty="0" smtClean="0"/>
              <a:t> </a:t>
            </a:r>
            <a:r>
              <a:rPr lang="en-US" sz="3600" dirty="0" err="1" smtClean="0"/>
              <a:t>навч</a:t>
            </a:r>
            <a:r>
              <a:rPr lang="en-US" sz="3600" dirty="0" smtClean="0"/>
              <a:t> </a:t>
            </a:r>
            <a:r>
              <a:rPr lang="en-US" sz="3600" dirty="0" err="1" smtClean="0"/>
              <a:t>нь</a:t>
            </a:r>
            <a:r>
              <a:rPr lang="en-US" sz="3600" dirty="0" smtClean="0"/>
              <a:t> </a:t>
            </a:r>
            <a:r>
              <a:rPr lang="en-US" sz="3600" dirty="0" err="1" smtClean="0"/>
              <a:t>нэг</a:t>
            </a:r>
            <a:r>
              <a:rPr lang="en-US" sz="3600" dirty="0" smtClean="0"/>
              <a:t> </a:t>
            </a:r>
            <a:r>
              <a:rPr lang="en-US" sz="3600" dirty="0" err="1" smtClean="0"/>
              <a:t>бариулаас</a:t>
            </a:r>
            <a:r>
              <a:rPr lang="en-US" sz="3600" dirty="0" smtClean="0"/>
              <a:t> </a:t>
            </a:r>
            <a:r>
              <a:rPr lang="en-US" sz="3600" dirty="0" err="1" smtClean="0"/>
              <a:t>навчны</a:t>
            </a:r>
            <a:r>
              <a:rPr lang="en-US" sz="3600" dirty="0" smtClean="0"/>
              <a:t> </a:t>
            </a:r>
            <a:r>
              <a:rPr lang="en-US" sz="3600" dirty="0" err="1" smtClean="0"/>
              <a:t>нэг</a:t>
            </a:r>
            <a:r>
              <a:rPr lang="en-US" sz="3600" dirty="0" smtClean="0"/>
              <a:t> </a:t>
            </a:r>
            <a:r>
              <a:rPr lang="en-US" sz="3600" dirty="0" err="1" smtClean="0"/>
              <a:t>илтэс</a:t>
            </a:r>
            <a:r>
              <a:rPr lang="en-US" sz="3600" dirty="0" smtClean="0"/>
              <a:t> </a:t>
            </a:r>
            <a:r>
              <a:rPr lang="en-US" sz="3600" dirty="0" err="1" smtClean="0"/>
              <a:t>гарсан</a:t>
            </a:r>
            <a:r>
              <a:rPr lang="en-US" sz="3600" dirty="0" smtClean="0"/>
              <a:t> </a:t>
            </a:r>
            <a:r>
              <a:rPr lang="en-US" sz="3600" dirty="0" err="1" smtClean="0"/>
              <a:t>байхыг</a:t>
            </a:r>
            <a:r>
              <a:rPr lang="en-US" sz="3600" dirty="0" smtClean="0"/>
              <a:t> </a:t>
            </a:r>
            <a:r>
              <a:rPr lang="en-US" sz="3600" dirty="0" err="1" smtClean="0"/>
              <a:t>хэлнэ</a:t>
            </a:r>
            <a:r>
              <a:rPr lang="en-US" sz="3600" dirty="0" smtClean="0"/>
              <a:t>. </a:t>
            </a:r>
            <a:r>
              <a:rPr lang="mn-MN" sz="3600" smtClean="0"/>
              <a:t/>
            </a:r>
            <a:br>
              <a:rPr lang="mn-MN" sz="3600" smtClean="0"/>
            </a:br>
            <a:r>
              <a:rPr lang="mn-MN" sz="3600" smtClean="0"/>
              <a:t>*Энгийн </a:t>
            </a:r>
            <a:r>
              <a:rPr lang="mn-MN" sz="3600" dirty="0" smtClean="0"/>
              <a:t>навчыг навчны цуулбарлалтаар нь хагалбар-агч, ухалбар-царс, цуулбар гэж </a:t>
            </a:r>
            <a:r>
              <a:rPr lang="mn-MN" sz="3600" smtClean="0"/>
              <a:t>ангилна.</a:t>
            </a:r>
            <a:r>
              <a:rPr lang="en-US" sz="3600" dirty="0" smtClean="0"/>
              <a:t>. </a:t>
            </a:r>
            <a:endParaRPr lang="en-US" sz="36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274638"/>
          <a:ext cx="8229600" cy="6278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err="1" smtClean="0"/>
              <a:t>Нийлмэл</a:t>
            </a:r>
            <a:r>
              <a:rPr lang="en-US" sz="3600" dirty="0" smtClean="0"/>
              <a:t> </a:t>
            </a:r>
            <a:r>
              <a:rPr lang="en-US" sz="3600" dirty="0" err="1" smtClean="0"/>
              <a:t>навч</a:t>
            </a:r>
            <a:r>
              <a:rPr lang="en-US" sz="3600" dirty="0" smtClean="0"/>
              <a:t> </a:t>
            </a:r>
            <a:r>
              <a:rPr lang="en-US" sz="3600" dirty="0" err="1" smtClean="0"/>
              <a:t>гэдэг</a:t>
            </a:r>
            <a:r>
              <a:rPr lang="en-US" sz="3600" dirty="0" smtClean="0"/>
              <a:t> </a:t>
            </a:r>
            <a:r>
              <a:rPr lang="en-US" sz="3600" dirty="0" err="1" smtClean="0"/>
              <a:t>нь</a:t>
            </a:r>
            <a:r>
              <a:rPr lang="en-US" sz="3600" dirty="0" smtClean="0"/>
              <a:t> </a:t>
            </a:r>
            <a:r>
              <a:rPr lang="en-US" sz="3600" dirty="0" err="1" smtClean="0"/>
              <a:t>навчны</a:t>
            </a:r>
            <a:r>
              <a:rPr lang="en-US" sz="3600" dirty="0" smtClean="0"/>
              <a:t> </a:t>
            </a:r>
            <a:r>
              <a:rPr lang="en-US" sz="3600" dirty="0" err="1" smtClean="0"/>
              <a:t>нэг</a:t>
            </a:r>
            <a:r>
              <a:rPr lang="en-US" sz="3600" dirty="0" smtClean="0"/>
              <a:t> </a:t>
            </a:r>
            <a:r>
              <a:rPr lang="en-US" sz="3600" dirty="0" err="1" smtClean="0"/>
              <a:t>бариулаас</a:t>
            </a:r>
            <a:r>
              <a:rPr lang="en-US" sz="3600" dirty="0" smtClean="0"/>
              <a:t> </a:t>
            </a:r>
            <a:r>
              <a:rPr lang="en-US" sz="3600" dirty="0" err="1" smtClean="0"/>
              <a:t>олон</a:t>
            </a:r>
            <a:r>
              <a:rPr lang="en-US" sz="3600" dirty="0" smtClean="0"/>
              <a:t> </a:t>
            </a:r>
            <a:r>
              <a:rPr lang="en-US" sz="3600" dirty="0" err="1" smtClean="0"/>
              <a:t>жижиг</a:t>
            </a:r>
            <a:r>
              <a:rPr lang="en-US" sz="3600" dirty="0" smtClean="0"/>
              <a:t> </a:t>
            </a:r>
            <a:r>
              <a:rPr lang="en-US" sz="3600" dirty="0" err="1" smtClean="0"/>
              <a:t>бариул</a:t>
            </a:r>
            <a:r>
              <a:rPr lang="en-US" sz="3600" dirty="0" smtClean="0"/>
              <a:t> </a:t>
            </a:r>
            <a:r>
              <a:rPr lang="en-US" sz="3600" dirty="0" err="1" smtClean="0"/>
              <a:t>бүхий</a:t>
            </a:r>
            <a:r>
              <a:rPr lang="en-US" sz="3600" dirty="0" smtClean="0"/>
              <a:t> </a:t>
            </a:r>
            <a:r>
              <a:rPr lang="en-US" sz="3600" dirty="0" err="1" smtClean="0"/>
              <a:t>навчны</a:t>
            </a:r>
            <a:r>
              <a:rPr lang="en-US" sz="3600" dirty="0" smtClean="0"/>
              <a:t> </a:t>
            </a:r>
            <a:r>
              <a:rPr lang="en-US" sz="3600" dirty="0" err="1" smtClean="0"/>
              <a:t>илтэс</a:t>
            </a:r>
            <a:r>
              <a:rPr lang="en-US" sz="3600" dirty="0" smtClean="0"/>
              <a:t> </a:t>
            </a:r>
            <a:r>
              <a:rPr lang="en-US" sz="3600" dirty="0" err="1" smtClean="0"/>
              <a:t>гарсан</a:t>
            </a:r>
            <a:r>
              <a:rPr lang="en-US" sz="3600" dirty="0" smtClean="0"/>
              <a:t> </a:t>
            </a:r>
            <a:r>
              <a:rPr lang="en-US" sz="3600" dirty="0" err="1" smtClean="0"/>
              <a:t>байдаг</a:t>
            </a:r>
            <a:r>
              <a:rPr lang="en-US" sz="3600" dirty="0" smtClean="0"/>
              <a:t>.</a:t>
            </a:r>
            <a:r>
              <a:rPr lang="mn-MN" sz="3600" dirty="0" smtClean="0"/>
              <a:t/>
            </a:r>
            <a:br>
              <a:rPr lang="mn-MN" sz="3600" dirty="0" smtClean="0"/>
            </a:br>
            <a:r>
              <a:rPr lang="mn-MN" sz="3600" dirty="0" smtClean="0"/>
              <a:t>* Нийлмэл навчийг хос ба өрөөсгөл өдлөг, сарвуулаг, гурвалсан гэж ангилдаг.</a:t>
            </a:r>
            <a:r>
              <a:rPr lang="en-US" sz="3600" dirty="0" smtClean="0"/>
              <a:t> </a:t>
            </a:r>
            <a:r>
              <a:rPr lang="mn-MN" sz="3600" dirty="0" smtClean="0"/>
              <a:t>* </a:t>
            </a:r>
            <a:r>
              <a:rPr lang="en-US" sz="3600" dirty="0" err="1" smtClean="0"/>
              <a:t>Навчыг</a:t>
            </a:r>
            <a:r>
              <a:rPr lang="en-US" sz="3600" dirty="0" smtClean="0"/>
              <a:t> </a:t>
            </a:r>
            <a:r>
              <a:rPr lang="en-US" sz="3600" dirty="0" err="1" smtClean="0"/>
              <a:t>байрлалаар</a:t>
            </a:r>
            <a:r>
              <a:rPr lang="en-US" sz="3600" dirty="0" smtClean="0"/>
              <a:t> </a:t>
            </a:r>
            <a:r>
              <a:rPr lang="en-US" sz="3600" dirty="0" err="1" smtClean="0"/>
              <a:t>нь</a:t>
            </a:r>
            <a:r>
              <a:rPr lang="en-US" sz="3600" dirty="0" smtClean="0"/>
              <a:t> </a:t>
            </a:r>
            <a:r>
              <a:rPr lang="en-US" sz="3600" dirty="0" err="1" smtClean="0"/>
              <a:t>цувраа</a:t>
            </a:r>
            <a:r>
              <a:rPr lang="en-US" sz="3600" dirty="0" smtClean="0"/>
              <a:t>, </a:t>
            </a:r>
            <a:r>
              <a:rPr lang="en-US" sz="3600" dirty="0" err="1" smtClean="0"/>
              <a:t>чагтан</a:t>
            </a:r>
            <a:r>
              <a:rPr lang="en-US" sz="3600" dirty="0" smtClean="0"/>
              <a:t>, </a:t>
            </a:r>
            <a:r>
              <a:rPr lang="en-US" sz="3600" dirty="0" err="1" smtClean="0"/>
              <a:t>тойруулган</a:t>
            </a:r>
            <a:r>
              <a:rPr lang="en-US" sz="3600" dirty="0" smtClean="0"/>
              <a:t> </a:t>
            </a:r>
            <a:r>
              <a:rPr lang="en-US" sz="3600" dirty="0" err="1" smtClean="0"/>
              <a:t>гэсэн</a:t>
            </a:r>
            <a:r>
              <a:rPr lang="en-US" sz="3600" dirty="0" smtClean="0"/>
              <a:t> </a:t>
            </a:r>
            <a:r>
              <a:rPr lang="en-US" sz="3600" dirty="0" err="1" smtClean="0"/>
              <a:t>хэлбэрүүдтэй</a:t>
            </a:r>
            <a:endParaRPr lang="en-US" sz="36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endParaRPr lang="en-US" sz="3200" dirty="0">
              <a:latin typeface="Arial" pitchFamily="34" charset="0"/>
              <a:cs typeface="Arial" pitchFamily="34" charset="0"/>
            </a:endParaRPr>
          </a:p>
        </p:txBody>
      </p:sp>
      <p:pic>
        <p:nvPicPr>
          <p:cNvPr id="7170" name="Picture 2" descr="D:\New Folder (3)\Dec 08 2011 (E)\ургамал 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274638"/>
          <a:ext cx="8229600" cy="5973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2800" dirty="0" smtClean="0">
                <a:latin typeface="Arial" pitchFamily="34" charset="0"/>
                <a:cs typeface="Arial" pitchFamily="34" charset="0"/>
              </a:rPr>
              <a:t>Навчны хооллолт</a:t>
            </a:r>
            <a:endParaRPr lang="en-US" sz="2800" dirty="0">
              <a:latin typeface="Arial" pitchFamily="34" charset="0"/>
              <a:cs typeface="Arial" pitchFamily="34" charset="0"/>
            </a:endParaRPr>
          </a:p>
        </p:txBody>
      </p:sp>
      <p:sp>
        <p:nvSpPr>
          <p:cNvPr id="4" name="Text Placeholder 3"/>
          <p:cNvSpPr>
            <a:spLocks noGrp="1"/>
          </p:cNvSpPr>
          <p:nvPr>
            <p:ph type="body" sz="half" idx="2"/>
          </p:nvPr>
        </p:nvSpPr>
        <p:spPr/>
        <p:txBody>
          <a:bodyPr>
            <a:normAutofit/>
          </a:bodyPr>
          <a:lstStyle/>
          <a:p>
            <a:r>
              <a:rPr lang="mn-MN" sz="2400" dirty="0" smtClean="0">
                <a:latin typeface="Arial" pitchFamily="34" charset="0"/>
                <a:cs typeface="Arial" pitchFamily="34" charset="0"/>
              </a:rPr>
              <a:t>Навч нь фотосинтез / гэрэл нийлэгжил /явуулж</a:t>
            </a:r>
          </a:p>
          <a:p>
            <a:r>
              <a:rPr lang="mn-MN" sz="2400" dirty="0" smtClean="0">
                <a:latin typeface="Arial" pitchFamily="34" charset="0"/>
                <a:cs typeface="Arial" pitchFamily="34" charset="0"/>
              </a:rPr>
              <a:t>хооллоно. Үүссэн шим бодис  долонгоор доошоо бусад эрхтэн лүү ,модлогоор ус эрдэс бодис дээшээ дамжина </a:t>
            </a:r>
            <a:endParaRPr lang="en-US" sz="2400" dirty="0">
              <a:latin typeface="Arial" pitchFamily="34" charset="0"/>
              <a:cs typeface="Arial" pitchFamily="34" charset="0"/>
            </a:endParaRPr>
          </a:p>
        </p:txBody>
      </p:sp>
      <p:pic>
        <p:nvPicPr>
          <p:cNvPr id="8194" name="Picture 2" descr="D:\New Folder (3)\Dec 08 2011 (E)\ургамал 16.jpg"/>
          <p:cNvPicPr>
            <a:picLocks noGrp="1" noChangeAspect="1" noChangeArrowheads="1"/>
          </p:cNvPicPr>
          <p:nvPr>
            <p:ph idx="1"/>
          </p:nvPr>
        </p:nvPicPr>
        <p:blipFill>
          <a:blip r:embed="rId2"/>
          <a:srcRect/>
          <a:stretch>
            <a:fillRect/>
          </a:stretch>
        </p:blipFill>
        <p:spPr bwMode="auto">
          <a:xfrm>
            <a:off x="3352800" y="304800"/>
            <a:ext cx="5791199" cy="6248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algn="l"/>
            <a:r>
              <a:rPr lang="mn-MN" b="1" dirty="0" smtClean="0">
                <a:latin typeface="Arial" pitchFamily="34" charset="0"/>
                <a:cs typeface="Arial" pitchFamily="34" charset="0"/>
              </a:rPr>
              <a:t>Навчны дүрс хувирал</a:t>
            </a:r>
            <a:r>
              <a:rPr lang="mn-MN" dirty="0" smtClean="0">
                <a:latin typeface="Arial" pitchFamily="34" charset="0"/>
                <a:cs typeface="Arial" pitchFamily="34" charset="0"/>
              </a:rPr>
              <a:t/>
            </a:r>
            <a:br>
              <a:rPr lang="mn-MN" dirty="0" smtClean="0">
                <a:latin typeface="Arial" pitchFamily="34" charset="0"/>
                <a:cs typeface="Arial" pitchFamily="34" charset="0"/>
              </a:rPr>
            </a:br>
            <a:r>
              <a:rPr lang="en-US" dirty="0" err="1" smtClean="0">
                <a:latin typeface="Arial" pitchFamily="34" charset="0"/>
                <a:cs typeface="Arial" pitchFamily="34" charset="0"/>
              </a:rPr>
              <a:t>Навчны</a:t>
            </a:r>
            <a:r>
              <a:rPr lang="en-US" dirty="0" smtClean="0">
                <a:latin typeface="Arial" pitchFamily="34" charset="0"/>
                <a:cs typeface="Arial" pitchFamily="34" charset="0"/>
              </a:rPr>
              <a:t> </a:t>
            </a:r>
            <a:r>
              <a:rPr lang="en-US" dirty="0" err="1" smtClean="0">
                <a:latin typeface="Arial" pitchFamily="34" charset="0"/>
                <a:cs typeface="Arial" pitchFamily="34" charset="0"/>
              </a:rPr>
              <a:t>дүрс</a:t>
            </a:r>
            <a:r>
              <a:rPr lang="en-US" dirty="0" smtClean="0">
                <a:latin typeface="Arial" pitchFamily="34" charset="0"/>
                <a:cs typeface="Arial" pitchFamily="34" charset="0"/>
              </a:rPr>
              <a:t> </a:t>
            </a:r>
            <a:r>
              <a:rPr lang="en-US" dirty="0" err="1" smtClean="0">
                <a:latin typeface="Arial" pitchFamily="34" charset="0"/>
                <a:cs typeface="Arial" pitchFamily="34" charset="0"/>
              </a:rPr>
              <a:t>хувирч</a:t>
            </a:r>
            <a:r>
              <a:rPr lang="en-US" dirty="0" smtClean="0">
                <a:latin typeface="Arial" pitchFamily="34" charset="0"/>
                <a:cs typeface="Arial" pitchFamily="34" charset="0"/>
              </a:rPr>
              <a:t> </a:t>
            </a:r>
            <a:r>
              <a:rPr lang="en-US" dirty="0" err="1" smtClean="0">
                <a:latin typeface="Arial" pitchFamily="34" charset="0"/>
                <a:cs typeface="Arial" pitchFamily="34" charset="0"/>
              </a:rPr>
              <a:t>өөрчлөгдсөн</a:t>
            </a:r>
            <a:r>
              <a:rPr lang="en-US" dirty="0" smtClean="0">
                <a:latin typeface="Arial" pitchFamily="34" charset="0"/>
                <a:cs typeface="Arial" pitchFamily="34" charset="0"/>
              </a:rPr>
              <a:t> </a:t>
            </a:r>
            <a:r>
              <a:rPr lang="en-US" dirty="0" err="1" smtClean="0">
                <a:latin typeface="Arial" pitchFamily="34" charset="0"/>
                <a:cs typeface="Arial" pitchFamily="34" charset="0"/>
              </a:rPr>
              <a:t>байдаг</a:t>
            </a:r>
            <a:r>
              <a:rPr lang="en-US" dirty="0" smtClean="0">
                <a:latin typeface="Arial" pitchFamily="34" charset="0"/>
                <a:cs typeface="Arial" pitchFamily="34" charset="0"/>
              </a:rPr>
              <a:t> </a:t>
            </a:r>
            <a:r>
              <a:rPr lang="en-US" dirty="0" err="1" smtClean="0">
                <a:latin typeface="Arial" pitchFamily="34" charset="0"/>
                <a:cs typeface="Arial" pitchFamily="34" charset="0"/>
              </a:rPr>
              <a:t>Үүнд</a:t>
            </a:r>
            <a:r>
              <a:rPr lang="en-US" dirty="0" smtClean="0">
                <a:latin typeface="Arial" pitchFamily="34" charset="0"/>
                <a:cs typeface="Arial" pitchFamily="34" charset="0"/>
              </a:rPr>
              <a:t>: </a:t>
            </a:r>
            <a:r>
              <a:rPr lang="en-US" dirty="0" err="1" smtClean="0">
                <a:latin typeface="Arial" pitchFamily="34" charset="0"/>
                <a:cs typeface="Arial" pitchFamily="34" charset="0"/>
              </a:rPr>
              <a:t>өргөслөг</a:t>
            </a:r>
            <a:r>
              <a:rPr lang="en-US" dirty="0" smtClean="0">
                <a:latin typeface="Arial" pitchFamily="34" charset="0"/>
                <a:cs typeface="Arial" pitchFamily="34" charset="0"/>
              </a:rPr>
              <a:t> </a:t>
            </a:r>
            <a:r>
              <a:rPr lang="en-US" dirty="0" err="1" smtClean="0">
                <a:latin typeface="Arial" pitchFamily="34" charset="0"/>
                <a:cs typeface="Arial" pitchFamily="34" charset="0"/>
              </a:rPr>
              <a:t>навч</a:t>
            </a:r>
            <a:r>
              <a:rPr lang="en-US" dirty="0" smtClean="0">
                <a:latin typeface="Arial" pitchFamily="34" charset="0"/>
                <a:cs typeface="Arial" pitchFamily="34" charset="0"/>
              </a:rPr>
              <a:t> /</a:t>
            </a:r>
            <a:r>
              <a:rPr lang="en-US" dirty="0" err="1" smtClean="0">
                <a:latin typeface="Arial" pitchFamily="34" charset="0"/>
                <a:cs typeface="Arial" pitchFamily="34" charset="0"/>
              </a:rPr>
              <a:t>Арш</a:t>
            </a:r>
            <a:r>
              <a:rPr lang="en-US" dirty="0" smtClean="0">
                <a:latin typeface="Arial" pitchFamily="34" charset="0"/>
                <a:cs typeface="Arial" pitchFamily="34" charset="0"/>
              </a:rPr>
              <a:t>, </a:t>
            </a:r>
            <a:r>
              <a:rPr lang="en-US" dirty="0" err="1" smtClean="0">
                <a:latin typeface="Arial" pitchFamily="34" charset="0"/>
                <a:cs typeface="Arial" pitchFamily="34" charset="0"/>
              </a:rPr>
              <a:t>тошлой</a:t>
            </a:r>
            <a:r>
              <a:rPr lang="en-US" dirty="0" smtClean="0">
                <a:latin typeface="Arial" pitchFamily="34" charset="0"/>
                <a:cs typeface="Arial" pitchFamily="34" charset="0"/>
              </a:rPr>
              <a:t>, </a:t>
            </a:r>
            <a:r>
              <a:rPr lang="en-US" dirty="0" err="1" smtClean="0">
                <a:latin typeface="Arial" pitchFamily="34" charset="0"/>
                <a:cs typeface="Arial" pitchFamily="34" charset="0"/>
              </a:rPr>
              <a:t>хуайс</a:t>
            </a:r>
            <a:r>
              <a:rPr lang="en-US" dirty="0" smtClean="0">
                <a:latin typeface="Arial" pitchFamily="34" charset="0"/>
                <a:cs typeface="Arial" pitchFamily="34" charset="0"/>
              </a:rPr>
              <a:t> /, </a:t>
            </a:r>
            <a:r>
              <a:rPr lang="en-US" dirty="0" err="1" smtClean="0">
                <a:latin typeface="Arial" pitchFamily="34" charset="0"/>
                <a:cs typeface="Arial" pitchFamily="34" charset="0"/>
              </a:rPr>
              <a:t>хайрсан</a:t>
            </a:r>
            <a:r>
              <a:rPr lang="en-US" dirty="0" smtClean="0">
                <a:latin typeface="Arial" pitchFamily="34" charset="0"/>
                <a:cs typeface="Arial" pitchFamily="34" charset="0"/>
              </a:rPr>
              <a:t> </a:t>
            </a:r>
            <a:r>
              <a:rPr lang="en-US" dirty="0" err="1" smtClean="0">
                <a:latin typeface="Arial" pitchFamily="34" charset="0"/>
                <a:cs typeface="Arial" pitchFamily="34" charset="0"/>
              </a:rPr>
              <a:t>болон</a:t>
            </a:r>
            <a:r>
              <a:rPr lang="en-US" dirty="0" smtClean="0">
                <a:latin typeface="Arial" pitchFamily="34" charset="0"/>
                <a:cs typeface="Arial" pitchFamily="34" charset="0"/>
              </a:rPr>
              <a:t> </a:t>
            </a:r>
            <a:r>
              <a:rPr lang="en-US" dirty="0" err="1" smtClean="0">
                <a:latin typeface="Arial" pitchFamily="34" charset="0"/>
                <a:cs typeface="Arial" pitchFamily="34" charset="0"/>
              </a:rPr>
              <a:t>шүүслэг</a:t>
            </a:r>
            <a:r>
              <a:rPr lang="en-US" dirty="0" smtClean="0">
                <a:latin typeface="Arial" pitchFamily="34" charset="0"/>
                <a:cs typeface="Arial" pitchFamily="34" charset="0"/>
              </a:rPr>
              <a:t> </a:t>
            </a:r>
            <a:r>
              <a:rPr lang="en-US" dirty="0" err="1" smtClean="0">
                <a:latin typeface="Arial" pitchFamily="34" charset="0"/>
                <a:cs typeface="Arial" pitchFamily="34" charset="0"/>
              </a:rPr>
              <a:t>навч</a:t>
            </a:r>
            <a:r>
              <a:rPr lang="en-US" dirty="0" smtClean="0">
                <a:latin typeface="Arial" pitchFamily="34" charset="0"/>
                <a:cs typeface="Arial" pitchFamily="34" charset="0"/>
              </a:rPr>
              <a:t> /</a:t>
            </a:r>
            <a:r>
              <a:rPr lang="en-US" dirty="0" err="1" smtClean="0">
                <a:latin typeface="Arial" pitchFamily="34" charset="0"/>
                <a:cs typeface="Arial" pitchFamily="34" charset="0"/>
              </a:rPr>
              <a:t>Сонгино</a:t>
            </a:r>
            <a:r>
              <a:rPr lang="en-US" dirty="0" smtClean="0">
                <a:latin typeface="Arial" pitchFamily="34" charset="0"/>
                <a:cs typeface="Arial" pitchFamily="34" charset="0"/>
              </a:rPr>
              <a:t>, </a:t>
            </a:r>
            <a:r>
              <a:rPr lang="en-US" dirty="0" err="1" smtClean="0">
                <a:latin typeface="Arial" pitchFamily="34" charset="0"/>
                <a:cs typeface="Arial" pitchFamily="34" charset="0"/>
              </a:rPr>
              <a:t>сармис</a:t>
            </a:r>
            <a:r>
              <a:rPr lang="en-US" dirty="0" smtClean="0">
                <a:latin typeface="Arial" pitchFamily="34" charset="0"/>
                <a:cs typeface="Arial" pitchFamily="34" charset="0"/>
              </a:rPr>
              <a:t>, </a:t>
            </a:r>
            <a:r>
              <a:rPr lang="en-US" dirty="0" err="1" smtClean="0">
                <a:latin typeface="Arial" pitchFamily="34" charset="0"/>
                <a:cs typeface="Arial" pitchFamily="34" charset="0"/>
              </a:rPr>
              <a:t>гоѐо</a:t>
            </a:r>
            <a:r>
              <a:rPr lang="en-US" dirty="0" smtClean="0">
                <a:latin typeface="Arial" pitchFamily="34" charset="0"/>
                <a:cs typeface="Arial" pitchFamily="34" charset="0"/>
              </a:rPr>
              <a:t>, </a:t>
            </a:r>
            <a:r>
              <a:rPr lang="en-US" dirty="0" err="1" smtClean="0">
                <a:latin typeface="Arial" pitchFamily="34" charset="0"/>
                <a:cs typeface="Arial" pitchFamily="34" charset="0"/>
              </a:rPr>
              <a:t>баглуур</a:t>
            </a:r>
            <a:r>
              <a:rPr lang="en-US" dirty="0" smtClean="0">
                <a:latin typeface="Arial" pitchFamily="34" charset="0"/>
                <a:cs typeface="Arial" pitchFamily="34" charset="0"/>
              </a:rPr>
              <a:t> /, </a:t>
            </a:r>
            <a:r>
              <a:rPr lang="en-US" dirty="0" err="1" smtClean="0">
                <a:latin typeface="Arial" pitchFamily="34" charset="0"/>
                <a:cs typeface="Arial" pitchFamily="34" charset="0"/>
              </a:rPr>
              <a:t>асагч</a:t>
            </a:r>
            <a:r>
              <a:rPr lang="en-US" dirty="0" smtClean="0">
                <a:latin typeface="Arial" pitchFamily="34" charset="0"/>
                <a:cs typeface="Arial" pitchFamily="34" charset="0"/>
              </a:rPr>
              <a:t> </a:t>
            </a:r>
            <a:r>
              <a:rPr lang="en-US" dirty="0" err="1" smtClean="0">
                <a:latin typeface="Arial" pitchFamily="34" charset="0"/>
                <a:cs typeface="Arial" pitchFamily="34" charset="0"/>
              </a:rPr>
              <a:t>навч</a:t>
            </a:r>
            <a:r>
              <a:rPr lang="en-US" dirty="0" smtClean="0">
                <a:latin typeface="Arial" pitchFamily="34" charset="0"/>
                <a:cs typeface="Arial" pitchFamily="34" charset="0"/>
              </a:rPr>
              <a:t> /</a:t>
            </a:r>
            <a:r>
              <a:rPr lang="en-US" dirty="0" err="1" smtClean="0">
                <a:latin typeface="Arial" pitchFamily="34" charset="0"/>
                <a:cs typeface="Arial" pitchFamily="34" charset="0"/>
              </a:rPr>
              <a:t>Вандуй</a:t>
            </a:r>
            <a:r>
              <a:rPr lang="en-US" dirty="0" smtClean="0">
                <a:latin typeface="Arial" pitchFamily="34" charset="0"/>
                <a:cs typeface="Arial" pitchFamily="34" charset="0"/>
              </a:rPr>
              <a:t>, </a:t>
            </a:r>
            <a:r>
              <a:rPr lang="en-US" dirty="0" err="1" smtClean="0">
                <a:latin typeface="Arial" pitchFamily="34" charset="0"/>
                <a:cs typeface="Arial" pitchFamily="34" charset="0"/>
              </a:rPr>
              <a:t>гиш</a:t>
            </a:r>
            <a:r>
              <a:rPr lang="en-US" dirty="0" smtClean="0">
                <a:latin typeface="Arial" pitchFamily="34" charset="0"/>
                <a:cs typeface="Arial" pitchFamily="34" charset="0"/>
              </a:rPr>
              <a:t> /, </a:t>
            </a:r>
            <a:r>
              <a:rPr lang="en-US" dirty="0" err="1" smtClean="0">
                <a:latin typeface="Arial" pitchFamily="34" charset="0"/>
                <a:cs typeface="Arial" pitchFamily="34" charset="0"/>
              </a:rPr>
              <a:t>шавьж</a:t>
            </a:r>
            <a:r>
              <a:rPr lang="en-US" dirty="0" smtClean="0">
                <a:latin typeface="Arial" pitchFamily="34" charset="0"/>
                <a:cs typeface="Arial" pitchFamily="34" charset="0"/>
              </a:rPr>
              <a:t> </a:t>
            </a:r>
            <a:r>
              <a:rPr lang="en-US" dirty="0" err="1" smtClean="0">
                <a:latin typeface="Arial" pitchFamily="34" charset="0"/>
                <a:cs typeface="Arial" pitchFamily="34" charset="0"/>
              </a:rPr>
              <a:t>баригч</a:t>
            </a:r>
            <a:r>
              <a:rPr lang="en-US" dirty="0" smtClean="0">
                <a:latin typeface="Arial" pitchFamily="34" charset="0"/>
                <a:cs typeface="Arial" pitchFamily="34" charset="0"/>
              </a:rPr>
              <a:t> </a:t>
            </a:r>
            <a:r>
              <a:rPr lang="en-US" dirty="0" err="1" smtClean="0">
                <a:latin typeface="Arial" pitchFamily="34" charset="0"/>
                <a:cs typeface="Arial" pitchFamily="34" charset="0"/>
              </a:rPr>
              <a:t>навч</a:t>
            </a:r>
            <a:r>
              <a:rPr lang="en-US" dirty="0" smtClean="0">
                <a:latin typeface="Arial" pitchFamily="34" charset="0"/>
                <a:cs typeface="Arial" pitchFamily="34" charset="0"/>
              </a:rPr>
              <a:t> /</a:t>
            </a:r>
            <a:r>
              <a:rPr lang="en-US" dirty="0" err="1" smtClean="0">
                <a:latin typeface="Arial" pitchFamily="34" charset="0"/>
                <a:cs typeface="Arial" pitchFamily="34" charset="0"/>
              </a:rPr>
              <a:t>Үст</a:t>
            </a:r>
            <a:r>
              <a:rPr lang="en-US" dirty="0" smtClean="0">
                <a:latin typeface="Arial" pitchFamily="34" charset="0"/>
                <a:cs typeface="Arial" pitchFamily="34" charset="0"/>
              </a:rPr>
              <a:t> </a:t>
            </a:r>
            <a:r>
              <a:rPr lang="en-US" dirty="0" err="1" smtClean="0">
                <a:latin typeface="Arial" pitchFamily="34" charset="0"/>
                <a:cs typeface="Arial" pitchFamily="34" charset="0"/>
              </a:rPr>
              <a:t>хиг</a:t>
            </a:r>
            <a:r>
              <a:rPr lang="en-US" dirty="0" smtClean="0">
                <a:latin typeface="Arial" pitchFamily="34" charset="0"/>
                <a:cs typeface="Arial" pitchFamily="34" charset="0"/>
              </a:rPr>
              <a:t>, </a:t>
            </a:r>
            <a:r>
              <a:rPr lang="en-US" dirty="0" err="1" smtClean="0">
                <a:latin typeface="Arial" pitchFamily="34" charset="0"/>
                <a:cs typeface="Arial" pitchFamily="34" charset="0"/>
              </a:rPr>
              <a:t>бөмбөөлэй</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2800" dirty="0" smtClean="0">
                <a:latin typeface="Arial" pitchFamily="34" charset="0"/>
                <a:cs typeface="Arial" pitchFamily="34" charset="0"/>
              </a:rPr>
              <a:t>1. </a:t>
            </a:r>
            <a:r>
              <a:rPr lang="en-US" sz="2800" dirty="0" err="1" smtClean="0">
                <a:latin typeface="Arial" pitchFamily="34" charset="0"/>
                <a:cs typeface="Arial" pitchFamily="34" charset="0"/>
              </a:rPr>
              <a:t>Ургамлын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иш</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навч</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үндэс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бол</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эрхтэн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юм</a:t>
            </a:r>
            <a:r>
              <a:rPr lang="en-US" sz="2800" dirty="0" smtClean="0">
                <a:latin typeface="Arial" pitchFamily="34" charset="0"/>
                <a:cs typeface="Arial" pitchFamily="34" charset="0"/>
              </a:rPr>
              <a:t>.</a:t>
            </a:r>
            <a:br>
              <a:rPr lang="en-US" sz="2800" dirty="0" smtClean="0">
                <a:latin typeface="Arial" pitchFamily="34" charset="0"/>
                <a:cs typeface="Arial" pitchFamily="34" charset="0"/>
              </a:rPr>
            </a:b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mn-MN" sz="2800" dirty="0" smtClean="0">
                <a:latin typeface="Arial" pitchFamily="34" charset="0"/>
                <a:cs typeface="Arial" pitchFamily="34" charset="0"/>
              </a:rPr>
              <a:t>2</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Нэг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бариул</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дээр</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нэг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илтэс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байвал</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түүнийг</a:t>
            </a:r>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навч</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гэнэ</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mn-MN" sz="2800" dirty="0" smtClean="0">
                <a:latin typeface="Arial" pitchFamily="34" charset="0"/>
                <a:cs typeface="Arial" pitchFamily="34" charset="0"/>
              </a:rPr>
              <a:t>3</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Үндэс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нь</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хөрснөөс</a:t>
            </a:r>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бусад</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эрхтэнд</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дамжуулна</a:t>
            </a:r>
            <a:r>
              <a:rPr lang="en-US" sz="2800" dirty="0" smtClean="0">
                <a:latin typeface="Arial" pitchFamily="34" charset="0"/>
                <a:cs typeface="Arial" pitchFamily="34" charset="0"/>
              </a:rPr>
              <a:t>.</a:t>
            </a:r>
            <a:br>
              <a:rPr lang="en-US" sz="2800" dirty="0" smtClean="0">
                <a:latin typeface="Arial" pitchFamily="34" charset="0"/>
                <a:cs typeface="Arial" pitchFamily="34" charset="0"/>
              </a:rPr>
            </a:br>
            <a:r>
              <a:rPr lang="mn-MN" sz="2800" dirty="0" smtClean="0">
                <a:latin typeface="Arial" pitchFamily="34" charset="0"/>
                <a:cs typeface="Arial" pitchFamily="34" charset="0"/>
              </a:rPr>
              <a:t>4</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Модлог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давхраа</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нь</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эсийн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хуваагдлаар</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бүдүүрдэг</a:t>
            </a:r>
            <a:r>
              <a:rPr lang="en-US" sz="2800" dirty="0" smtClean="0">
                <a:latin typeface="Arial" pitchFamily="34" charset="0"/>
                <a:cs typeface="Arial" pitchFamily="34" charset="0"/>
              </a:rPr>
              <a:t>.</a:t>
            </a:r>
            <a:br>
              <a:rPr lang="en-US" sz="2800" dirty="0" smtClean="0">
                <a:latin typeface="Arial" pitchFamily="34" charset="0"/>
                <a:cs typeface="Arial" pitchFamily="34" charset="0"/>
              </a:rPr>
            </a:br>
            <a:r>
              <a:rPr lang="mn-MN" sz="2800" dirty="0" smtClean="0">
                <a:latin typeface="Arial" pitchFamily="34" charset="0"/>
                <a:cs typeface="Arial" pitchFamily="34" charset="0"/>
              </a:rPr>
              <a:t>5</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Ургамлын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иш</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холбож</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өгдөг</a:t>
            </a:r>
            <a:r>
              <a:rPr lang="en-US" sz="2800" dirty="0" smtClean="0">
                <a:latin typeface="Arial" pitchFamily="34" charset="0"/>
                <a:cs typeface="Arial" pitchFamily="34" charset="0"/>
              </a:rPr>
              <a:t>.</a:t>
            </a:r>
            <a:br>
              <a:rPr lang="en-US" sz="2800" dirty="0" smtClean="0">
                <a:latin typeface="Arial" pitchFamily="34" charset="0"/>
                <a:cs typeface="Arial" pitchFamily="34" charset="0"/>
              </a:rPr>
            </a:br>
            <a:r>
              <a:rPr lang="mn-MN" sz="2800" dirty="0" smtClean="0">
                <a:latin typeface="Arial" pitchFamily="34" charset="0"/>
                <a:cs typeface="Arial" pitchFamily="34" charset="0"/>
              </a:rPr>
              <a:t>6</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Таван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салааны</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навч</a:t>
            </a:r>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судалтай</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юм</a:t>
            </a:r>
            <a:r>
              <a:rPr lang="en-US" sz="2800" dirty="0" smtClean="0">
                <a:latin typeface="Arial" pitchFamily="34" charset="0"/>
                <a:cs typeface="Arial" pitchFamily="34" charset="0"/>
              </a:rPr>
              <a:t>.</a:t>
            </a:r>
            <a:br>
              <a:rPr lang="en-US" sz="2800" dirty="0" smtClean="0">
                <a:latin typeface="Arial" pitchFamily="34" charset="0"/>
                <a:cs typeface="Arial" pitchFamily="34" charset="0"/>
              </a:rPr>
            </a:br>
            <a:r>
              <a:rPr lang="mn-MN" sz="2800" dirty="0" smtClean="0">
                <a:latin typeface="Arial" pitchFamily="34" charset="0"/>
                <a:cs typeface="Arial" pitchFamily="34" charset="0"/>
              </a:rPr>
              <a:t>7</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Үндэс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нь</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ургамлын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биеийг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бэхэлж</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өгдөг</a:t>
            </a:r>
            <a:r>
              <a:rPr lang="en-US" sz="2800" dirty="0" smtClean="0">
                <a:latin typeface="Arial" pitchFamily="34" charset="0"/>
                <a:cs typeface="Arial" pitchFamily="34" charset="0"/>
              </a:rPr>
              <a:t>.</a:t>
            </a:r>
            <a:br>
              <a:rPr lang="en-US" sz="2800" dirty="0" smtClean="0">
                <a:latin typeface="Arial" pitchFamily="34" charset="0"/>
                <a:cs typeface="Arial" pitchFamily="34" charset="0"/>
              </a:rPr>
            </a:br>
            <a:r>
              <a:rPr lang="mn-MN" sz="2800" dirty="0" smtClean="0">
                <a:latin typeface="Arial" pitchFamily="34" charset="0"/>
                <a:cs typeface="Arial" pitchFamily="34" charset="0"/>
              </a:rPr>
              <a:t>8.Нийлмэл навчны ангилалыг бич </a:t>
            </a:r>
            <a:endParaRPr lang="en-US" sz="28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mn-MN" sz="3200" b="1" dirty="0" smtClean="0">
                <a:latin typeface="Arial" pitchFamily="34" charset="0"/>
                <a:cs typeface="Arial" pitchFamily="34" charset="0"/>
              </a:rPr>
              <a:t>Гэрийн даалгавар</a:t>
            </a:r>
            <a:r>
              <a:rPr lang="mn-MN" sz="3200" dirty="0" smtClean="0">
                <a:latin typeface="Arial" pitchFamily="34" charset="0"/>
                <a:cs typeface="Arial" pitchFamily="34" charset="0"/>
              </a:rPr>
              <a:t/>
            </a:r>
            <a:br>
              <a:rPr lang="mn-MN" sz="3200" dirty="0" smtClean="0">
                <a:latin typeface="Arial" pitchFamily="34" charset="0"/>
                <a:cs typeface="Arial" pitchFamily="34" charset="0"/>
              </a:rPr>
            </a:br>
            <a:r>
              <a:rPr lang="mn-MN" sz="3200" dirty="0" smtClean="0">
                <a:latin typeface="Arial" pitchFamily="34" charset="0"/>
                <a:cs typeface="Arial" pitchFamily="34" charset="0"/>
              </a:rPr>
              <a:t>1.3 навч тодорхойлж зургийг нь зурах</a:t>
            </a:r>
            <a:br>
              <a:rPr lang="mn-MN" sz="3200" dirty="0" smtClean="0">
                <a:latin typeface="Arial" pitchFamily="34" charset="0"/>
                <a:cs typeface="Arial" pitchFamily="34" charset="0"/>
              </a:rPr>
            </a:br>
            <a:r>
              <a:rPr lang="mn-MN" sz="3200" dirty="0" smtClean="0">
                <a:latin typeface="Arial" pitchFamily="34" charset="0"/>
                <a:cs typeface="Arial" pitchFamily="34" charset="0"/>
              </a:rPr>
              <a:t>2. Сурах бичгийн бие даах ажлыг ажиллах</a:t>
            </a:r>
            <a:endParaRPr lang="en-US" sz="32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3">
              <a:lumMod val="60000"/>
              <a:lumOff val="40000"/>
            </a:schemeClr>
          </a:solidFill>
        </p:spPr>
        <p:txBody>
          <a:bodyPr>
            <a:normAutofit/>
          </a:bodyPr>
          <a:lstStyle/>
          <a:p>
            <a:pPr algn="l"/>
            <a:r>
              <a:rPr lang="mn-MN" dirty="0" smtClean="0">
                <a:latin typeface="Arial" pitchFamily="34" charset="0"/>
                <a:cs typeface="Arial" pitchFamily="34" charset="0"/>
              </a:rPr>
              <a:t>Зорилго</a:t>
            </a:r>
            <a:br>
              <a:rPr lang="mn-MN" dirty="0" smtClean="0">
                <a:latin typeface="Arial" pitchFamily="34" charset="0"/>
                <a:cs typeface="Arial" pitchFamily="34" charset="0"/>
              </a:rPr>
            </a:br>
            <a:r>
              <a:rPr lang="mn-MN" dirty="0" smtClean="0">
                <a:latin typeface="Arial" pitchFamily="34" charset="0"/>
                <a:cs typeface="Arial" pitchFamily="34" charset="0"/>
              </a:rPr>
              <a:t>Ургамлын навчны үүрэг, навчны хэлбэрүүд, навчинд явагдах үйл ажиллагаатай танилцах </a:t>
            </a:r>
            <a:endParaRPr lang="en-US"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3">
              <a:lumMod val="40000"/>
              <a:lumOff val="60000"/>
            </a:schemeClr>
          </a:solidFill>
        </p:spPr>
        <p:txBody>
          <a:bodyPr>
            <a:normAutofit/>
          </a:bodyPr>
          <a:lstStyle/>
          <a:p>
            <a:pPr algn="l"/>
            <a:r>
              <a:rPr lang="mn-MN" sz="3600" dirty="0" smtClean="0">
                <a:latin typeface="Arial" pitchFamily="34" charset="0"/>
                <a:cs typeface="Arial" pitchFamily="34" charset="0"/>
              </a:rPr>
              <a:t>Зорилт</a:t>
            </a:r>
            <a:br>
              <a:rPr lang="mn-MN" sz="3600" dirty="0" smtClean="0">
                <a:latin typeface="Arial" pitchFamily="34" charset="0"/>
                <a:cs typeface="Arial" pitchFamily="34" charset="0"/>
              </a:rPr>
            </a:br>
            <a:r>
              <a:rPr lang="mn-MN" sz="3600" dirty="0" smtClean="0">
                <a:latin typeface="Arial" pitchFamily="34" charset="0"/>
                <a:cs typeface="Arial" pitchFamily="34" charset="0"/>
              </a:rPr>
              <a:t>1. Ургамлын навчны үүргийг нэрлэх</a:t>
            </a:r>
            <a:br>
              <a:rPr lang="mn-MN" sz="3600" dirty="0" smtClean="0">
                <a:latin typeface="Arial" pitchFamily="34" charset="0"/>
                <a:cs typeface="Arial" pitchFamily="34" charset="0"/>
              </a:rPr>
            </a:br>
            <a:r>
              <a:rPr lang="mn-MN" sz="3600" dirty="0" smtClean="0">
                <a:latin typeface="Arial" pitchFamily="34" charset="0"/>
                <a:cs typeface="Arial" pitchFamily="34" charset="0"/>
              </a:rPr>
              <a:t>2. Навчны захлалт, судалжилт,навчны хэлбэрийг нэрлэж  ялган таних</a:t>
            </a:r>
            <a:br>
              <a:rPr lang="mn-MN" sz="3600" dirty="0" smtClean="0">
                <a:latin typeface="Arial" pitchFamily="34" charset="0"/>
                <a:cs typeface="Arial" pitchFamily="34" charset="0"/>
              </a:rPr>
            </a:br>
            <a:r>
              <a:rPr lang="mn-MN" sz="3600" dirty="0" smtClean="0">
                <a:latin typeface="Arial" pitchFamily="34" charset="0"/>
                <a:cs typeface="Arial" pitchFamily="34" charset="0"/>
              </a:rPr>
              <a:t>3.Энгийн ба нийлмэл навчны ялгааг тайлбарлах</a:t>
            </a:r>
            <a:br>
              <a:rPr lang="mn-MN" sz="3600" dirty="0" smtClean="0">
                <a:latin typeface="Arial" pitchFamily="34" charset="0"/>
                <a:cs typeface="Arial" pitchFamily="34" charset="0"/>
              </a:rPr>
            </a:br>
            <a:r>
              <a:rPr lang="mn-MN" sz="3600" dirty="0" smtClean="0">
                <a:latin typeface="Arial" pitchFamily="34" charset="0"/>
                <a:cs typeface="Arial" pitchFamily="34" charset="0"/>
              </a:rPr>
              <a:t>4.Фотосинтез / гэрэл нийлэгжил/ -ийн процессийг тайлбарлах</a:t>
            </a:r>
            <a:endParaRPr lang="en-US" sz="36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0"/>
            <a:ext cx="4876800" cy="6858000"/>
          </a:xfrm>
          <a:blipFill>
            <a:blip r:embed="rId2"/>
            <a:tile tx="0" ty="0" sx="100000" sy="100000" flip="none" algn="tl"/>
          </a:blipFill>
        </p:spPr>
        <p:txBody>
          <a:bodyPr>
            <a:normAutofit/>
          </a:bodyPr>
          <a:lstStyle/>
          <a:p>
            <a:pPr algn="l"/>
            <a:r>
              <a:rPr lang="en-US" sz="3600" b="1" dirty="0" err="1"/>
              <a:t>Навчны</a:t>
            </a:r>
            <a:r>
              <a:rPr lang="en-US" sz="3600" b="1" dirty="0"/>
              <a:t> </a:t>
            </a:r>
            <a:r>
              <a:rPr lang="en-US" sz="3600" b="1" dirty="0" err="1"/>
              <a:t>үүрэг</a:t>
            </a:r>
            <a:r>
              <a:rPr lang="en-US" sz="3600" dirty="0"/>
              <a:t/>
            </a:r>
            <a:br>
              <a:rPr lang="en-US" sz="3600" dirty="0"/>
            </a:br>
            <a:r>
              <a:rPr lang="en-US" sz="3600" dirty="0"/>
              <a:t> </a:t>
            </a:r>
            <a:r>
              <a:rPr lang="en-US" sz="3600" dirty="0" err="1"/>
              <a:t>Гэрэл</a:t>
            </a:r>
            <a:r>
              <a:rPr lang="en-US" sz="3600" dirty="0"/>
              <a:t> </a:t>
            </a:r>
            <a:r>
              <a:rPr lang="en-US" sz="3600" dirty="0" err="1"/>
              <a:t>нийлэгжил</a:t>
            </a:r>
            <a:r>
              <a:rPr lang="en-US" sz="3600" dirty="0"/>
              <a:t> </a:t>
            </a:r>
            <a:r>
              <a:rPr lang="en-US" sz="3600" dirty="0" err="1"/>
              <a:t>явуулах</a:t>
            </a:r>
            <a:r>
              <a:rPr lang="en-US" sz="3600" dirty="0"/>
              <a:t/>
            </a:r>
            <a:br>
              <a:rPr lang="en-US" sz="3600" dirty="0"/>
            </a:br>
            <a:r>
              <a:rPr lang="en-US" sz="3600" dirty="0"/>
              <a:t> </a:t>
            </a:r>
            <a:r>
              <a:rPr lang="en-US" sz="3600" dirty="0" err="1"/>
              <a:t>Усны</a:t>
            </a:r>
            <a:r>
              <a:rPr lang="en-US" sz="3600" dirty="0"/>
              <a:t> </a:t>
            </a:r>
            <a:r>
              <a:rPr lang="en-US" sz="3600" dirty="0" err="1"/>
              <a:t>ууршилтыг</a:t>
            </a:r>
            <a:r>
              <a:rPr lang="en-US" sz="3600" dirty="0"/>
              <a:t> </a:t>
            </a:r>
            <a:r>
              <a:rPr lang="en-US" sz="3600" dirty="0" err="1"/>
              <a:t>зохицуулах</a:t>
            </a:r>
            <a:r>
              <a:rPr lang="en-US" sz="3600" dirty="0"/>
              <a:t/>
            </a:r>
            <a:br>
              <a:rPr lang="en-US" sz="3600" dirty="0"/>
            </a:br>
            <a:r>
              <a:rPr lang="en-US" sz="3600" dirty="0"/>
              <a:t> </a:t>
            </a:r>
            <a:r>
              <a:rPr lang="en-US" sz="3600" dirty="0" err="1"/>
              <a:t>Хийн</a:t>
            </a:r>
            <a:r>
              <a:rPr lang="en-US" sz="3600" dirty="0"/>
              <a:t> </a:t>
            </a:r>
            <a:r>
              <a:rPr lang="en-US" sz="3600" dirty="0" err="1"/>
              <a:t>солилцоо</a:t>
            </a:r>
            <a:r>
              <a:rPr lang="en-US" sz="3600" dirty="0"/>
              <a:t> </a:t>
            </a:r>
            <a:r>
              <a:rPr lang="en-US" sz="3600" dirty="0" err="1"/>
              <a:t>явуулах</a:t>
            </a:r>
            <a:r>
              <a:rPr lang="en-US" sz="3600" dirty="0"/>
              <a:t/>
            </a:r>
            <a:br>
              <a:rPr lang="en-US" sz="3600" dirty="0"/>
            </a:br>
            <a:r>
              <a:rPr lang="en-US" sz="3600" dirty="0"/>
              <a:t> </a:t>
            </a:r>
            <a:r>
              <a:rPr lang="en-US" sz="3600" dirty="0" err="1"/>
              <a:t>Шим</a:t>
            </a:r>
            <a:r>
              <a:rPr lang="en-US" sz="3600" dirty="0"/>
              <a:t> </a:t>
            </a:r>
            <a:r>
              <a:rPr lang="en-US" sz="3600" dirty="0" err="1"/>
              <a:t>бодисыг</a:t>
            </a:r>
            <a:r>
              <a:rPr lang="en-US" sz="3600" dirty="0"/>
              <a:t> </a:t>
            </a:r>
            <a:r>
              <a:rPr lang="en-US" sz="3600" dirty="0" err="1"/>
              <a:t>нөөцлөх</a:t>
            </a:r>
            <a:r>
              <a:rPr lang="en-US" sz="3600" dirty="0"/>
              <a:t/>
            </a:r>
            <a:br>
              <a:rPr lang="en-US" sz="3600" dirty="0"/>
            </a:br>
            <a:endParaRPr lang="en-US" sz="3600" dirty="0">
              <a:latin typeface="Arial" pitchFamily="34" charset="0"/>
              <a:cs typeface="Arial" pitchFamily="34" charset="0"/>
            </a:endParaRPr>
          </a:p>
        </p:txBody>
      </p:sp>
      <p:pic>
        <p:nvPicPr>
          <p:cNvPr id="2050" name="Picture 2" descr="D:\New Folder (3)\Dec 08 2011 (E)\images.jpg"/>
          <p:cNvPicPr>
            <a:picLocks noChangeAspect="1" noChangeArrowheads="1"/>
          </p:cNvPicPr>
          <p:nvPr/>
        </p:nvPicPr>
        <p:blipFill>
          <a:blip r:embed="rId3"/>
          <a:srcRect/>
          <a:stretch>
            <a:fillRect/>
          </a:stretch>
        </p:blipFill>
        <p:spPr bwMode="auto">
          <a:xfrm>
            <a:off x="0" y="304800"/>
            <a:ext cx="4343400" cy="5562600"/>
          </a:xfrm>
          <a:prstGeom prst="rect">
            <a:avLst/>
          </a:prstGeom>
          <a:blipFill>
            <a:blip r:embed="rId4"/>
            <a:tile tx="0" ty="0" sx="100000" sy="100000" flip="none" algn="tl"/>
          </a: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Autofit/>
          </a:bodyPr>
          <a:lstStyle/>
          <a:p>
            <a:pPr algn="l"/>
            <a:r>
              <a:rPr lang="en-US" sz="3200" dirty="0" err="1"/>
              <a:t>Навч</a:t>
            </a:r>
            <a:r>
              <a:rPr lang="en-US" sz="3200" dirty="0"/>
              <a:t> </a:t>
            </a:r>
            <a:r>
              <a:rPr lang="en-US" sz="3200" dirty="0" err="1"/>
              <a:t>нь</a:t>
            </a:r>
            <a:r>
              <a:rPr lang="en-US" sz="3200" dirty="0"/>
              <a:t> </a:t>
            </a:r>
            <a:r>
              <a:rPr lang="en-US" sz="3200" dirty="0" err="1"/>
              <a:t>илтэс</a:t>
            </a:r>
            <a:r>
              <a:rPr lang="en-US" sz="3200" dirty="0"/>
              <a:t> </a:t>
            </a:r>
            <a:r>
              <a:rPr lang="en-US" sz="3200" dirty="0" err="1"/>
              <a:t>бариул</a:t>
            </a:r>
            <a:r>
              <a:rPr lang="en-US" sz="3200" dirty="0"/>
              <a:t> 2 </a:t>
            </a:r>
            <a:r>
              <a:rPr lang="en-US" sz="3200" dirty="0" err="1"/>
              <a:t>оос</a:t>
            </a:r>
            <a:r>
              <a:rPr lang="en-US" sz="3200" dirty="0"/>
              <a:t> </a:t>
            </a:r>
            <a:r>
              <a:rPr lang="en-US" sz="3200" dirty="0" err="1" smtClean="0"/>
              <a:t>тогтдог</a:t>
            </a:r>
            <a:r>
              <a:rPr lang="mn-MN" sz="3200" dirty="0" smtClean="0"/>
              <a:t>.Навч бариулаараа ишинд бэхлэгдэнэ.</a:t>
            </a:r>
            <a:br>
              <a:rPr lang="mn-MN" sz="3200" dirty="0" smtClean="0"/>
            </a:br>
            <a:r>
              <a:rPr lang="mn-MN" sz="3200" dirty="0" smtClean="0"/>
              <a:t>Бариулгүй навчийг суумал навч гэнэ. </a:t>
            </a:r>
            <a:br>
              <a:rPr lang="mn-MN" sz="3200" dirty="0" smtClean="0"/>
            </a:br>
            <a:r>
              <a:rPr lang="mn-MN" sz="3200" dirty="0" smtClean="0"/>
              <a:t>* Илтэснийг хэлбэрээр нь бүтэн, зууван, шугаман, дугираг,өндгөрхүү,бөөрөрхүү гэж ангилдаг. </a:t>
            </a:r>
            <a:br>
              <a:rPr lang="mn-MN" sz="3200" dirty="0" smtClean="0"/>
            </a:br>
            <a:r>
              <a:rPr lang="mn-MN" sz="3200" dirty="0" smtClean="0"/>
              <a:t>*</a:t>
            </a:r>
            <a:r>
              <a:rPr lang="en-US" sz="3200" dirty="0" smtClean="0"/>
              <a:t> </a:t>
            </a:r>
            <a:r>
              <a:rPr lang="mn-MN" sz="3200" dirty="0" smtClean="0"/>
              <a:t>Илтэсийг судалжилтаар нь торон </a:t>
            </a:r>
            <a:r>
              <a:rPr lang="en-US" sz="3200" dirty="0" err="1" smtClean="0"/>
              <a:t>нуман</a:t>
            </a:r>
            <a:r>
              <a:rPr lang="en-US" sz="3200" dirty="0"/>
              <a:t>, </a:t>
            </a:r>
            <a:r>
              <a:rPr lang="en-US" sz="3200" dirty="0" err="1"/>
              <a:t>зэрэгцээ</a:t>
            </a:r>
            <a:r>
              <a:rPr lang="en-US" sz="3200" dirty="0"/>
              <a:t> </a:t>
            </a:r>
            <a:r>
              <a:rPr lang="en-US" sz="3200" dirty="0" err="1"/>
              <a:t>гэж</a:t>
            </a:r>
            <a:r>
              <a:rPr lang="en-US" sz="3200" dirty="0"/>
              <a:t> </a:t>
            </a:r>
            <a:r>
              <a:rPr lang="en-US" sz="3200" dirty="0" err="1" smtClean="0"/>
              <a:t>ангилд</a:t>
            </a:r>
            <a:r>
              <a:rPr lang="mn-MN" sz="3200" dirty="0" smtClean="0"/>
              <a:t>аг.</a:t>
            </a:r>
            <a:br>
              <a:rPr lang="mn-MN" sz="3200" dirty="0" smtClean="0"/>
            </a:br>
            <a:r>
              <a:rPr lang="mn-MN" sz="3200" dirty="0" smtClean="0"/>
              <a:t>*Илтэсийг захлалтаар нь шүдлэг,хөрөөлөг, давхар шүдлэг, гүдэн бүтэн гэж ангилдаг</a:t>
            </a:r>
            <a:endParaRPr lang="en-US" sz="32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endParaRPr lang="en-US" dirty="0"/>
          </a:p>
        </p:txBody>
      </p:sp>
      <p:pic>
        <p:nvPicPr>
          <p:cNvPr id="3074" name="Picture 2" descr="D:\New Folder (3)\Dec 08 2011 (E)\ургамал 12.jpg"/>
          <p:cNvPicPr>
            <a:picLocks noChangeAspect="1" noChangeArrowheads="1"/>
          </p:cNvPicPr>
          <p:nvPr/>
        </p:nvPicPr>
        <p:blipFill>
          <a:blip r:embed="rId2"/>
          <a:srcRect/>
          <a:stretch>
            <a:fillRect/>
          </a:stretch>
        </p:blipFill>
        <p:spPr bwMode="auto">
          <a:xfrm>
            <a:off x="304800" y="0"/>
            <a:ext cx="8534400" cy="68579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New Folder (3)\Dec 08 2011 (E)\ургамал 11.jpg"/>
          <p:cNvPicPr>
            <a:picLocks noChangeAspect="1" noChangeArrowheads="1"/>
          </p:cNvPicPr>
          <p:nvPr/>
        </p:nvPicPr>
        <p:blipFill>
          <a:blip r:embed="rId2"/>
          <a:srcRect/>
          <a:stretch>
            <a:fillRect/>
          </a:stretch>
        </p:blipFill>
        <p:spPr bwMode="auto">
          <a:xfrm>
            <a:off x="1676400" y="0"/>
            <a:ext cx="6477000" cy="701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en-US" dirty="0"/>
          </a:p>
        </p:txBody>
      </p:sp>
      <p:pic>
        <p:nvPicPr>
          <p:cNvPr id="5122" name="Picture 2" descr="D:\New Folder (3)\Dec 08 2011 (E)\ургамал 14.jpg"/>
          <p:cNvPicPr>
            <a:picLocks noChangeAspect="1" noChangeArrowheads="1"/>
          </p:cNvPicPr>
          <p:nvPr/>
        </p:nvPicPr>
        <p:blipFill>
          <a:blip r:embed="rId2"/>
          <a:srcRect/>
          <a:stretch>
            <a:fillRect/>
          </a:stretch>
        </p:blipFill>
        <p:spPr bwMode="auto">
          <a:xfrm>
            <a:off x="1219200" y="-304800"/>
            <a:ext cx="5486400" cy="7467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esktop\Picture\KT_039_41.jpg"/>
          <p:cNvPicPr>
            <a:picLocks noChangeAspect="1" noChangeArrowheads="1"/>
          </p:cNvPicPr>
          <p:nvPr/>
        </p:nvPicPr>
        <p:blipFill>
          <a:blip r:embed="rId2" cstate="print"/>
          <a:srcRect/>
          <a:stretch>
            <a:fillRect/>
          </a:stretch>
        </p:blipFill>
        <p:spPr bwMode="auto">
          <a:xfrm>
            <a:off x="0" y="0"/>
            <a:ext cx="4419600" cy="4038600"/>
          </a:xfrm>
          <a:prstGeom prst="rect">
            <a:avLst/>
          </a:prstGeom>
          <a:noFill/>
        </p:spPr>
      </p:pic>
      <p:pic>
        <p:nvPicPr>
          <p:cNvPr id="6147" name="Picture 3" descr="D:\Desktop\Picture\KT_039_48.jpg"/>
          <p:cNvPicPr>
            <a:picLocks noChangeAspect="1" noChangeArrowheads="1"/>
          </p:cNvPicPr>
          <p:nvPr/>
        </p:nvPicPr>
        <p:blipFill>
          <a:blip r:embed="rId3" cstate="print"/>
          <a:srcRect/>
          <a:stretch>
            <a:fillRect/>
          </a:stretch>
        </p:blipFill>
        <p:spPr bwMode="auto">
          <a:xfrm>
            <a:off x="4419600" y="0"/>
            <a:ext cx="4724400" cy="4038600"/>
          </a:xfrm>
          <a:prstGeom prst="rect">
            <a:avLst/>
          </a:prstGeom>
          <a:noFill/>
        </p:spPr>
      </p:pic>
      <p:pic>
        <p:nvPicPr>
          <p:cNvPr id="6148" name="Picture 4" descr="D:\Desktop\Picture\KT_039_34.jpg"/>
          <p:cNvPicPr>
            <a:picLocks noChangeAspect="1" noChangeArrowheads="1"/>
          </p:cNvPicPr>
          <p:nvPr/>
        </p:nvPicPr>
        <p:blipFill>
          <a:blip r:embed="rId4"/>
          <a:srcRect/>
          <a:stretch>
            <a:fillRect/>
          </a:stretch>
        </p:blipFill>
        <p:spPr bwMode="auto">
          <a:xfrm rot="16200000">
            <a:off x="2857500" y="571500"/>
            <a:ext cx="3429000" cy="9144000"/>
          </a:xfrm>
          <a:prstGeom prst="rect">
            <a:avLst/>
          </a:prstGeom>
          <a:noFill/>
        </p:spPr>
      </p:pic>
      <p:sp>
        <p:nvSpPr>
          <p:cNvPr id="5" name="Rectangle 4"/>
          <p:cNvSpPr/>
          <p:nvPr/>
        </p:nvSpPr>
        <p:spPr>
          <a:xfrm>
            <a:off x="1066800" y="2590800"/>
            <a:ext cx="7696757" cy="1569660"/>
          </a:xfrm>
          <a:prstGeom prst="rect">
            <a:avLst/>
          </a:prstGeom>
        </p:spPr>
        <p:txBody>
          <a:bodyPr wrap="square">
            <a:spAutoFit/>
          </a:bodyPr>
          <a:lstStyle/>
          <a:p>
            <a:r>
              <a:rPr lang="mn-MN" sz="4800" b="1" dirty="0" smtClean="0">
                <a:solidFill>
                  <a:srgbClr val="FFFF00"/>
                </a:solidFill>
                <a:latin typeface="Arial" pitchFamily="34" charset="0"/>
                <a:cs typeface="Arial" pitchFamily="34" charset="0"/>
              </a:rPr>
              <a:t>торон </a:t>
            </a:r>
            <a:r>
              <a:rPr lang="en-US" sz="4800" b="1" dirty="0" err="1" smtClean="0">
                <a:solidFill>
                  <a:srgbClr val="FFFF00"/>
                </a:solidFill>
                <a:latin typeface="Arial" pitchFamily="34" charset="0"/>
                <a:cs typeface="Arial" pitchFamily="34" charset="0"/>
              </a:rPr>
              <a:t>нуман</a:t>
            </a:r>
            <a:r>
              <a:rPr lang="en-US" sz="4800" b="1" dirty="0" smtClean="0">
                <a:solidFill>
                  <a:srgbClr val="FFFF00"/>
                </a:solidFill>
                <a:latin typeface="Arial" pitchFamily="34" charset="0"/>
                <a:cs typeface="Arial" pitchFamily="34" charset="0"/>
              </a:rPr>
              <a:t>, </a:t>
            </a:r>
            <a:r>
              <a:rPr lang="en-US" sz="4800" b="1" dirty="0" err="1" smtClean="0">
                <a:solidFill>
                  <a:srgbClr val="FFFF00"/>
                </a:solidFill>
                <a:latin typeface="Arial" pitchFamily="34" charset="0"/>
                <a:cs typeface="Arial" pitchFamily="34" charset="0"/>
              </a:rPr>
              <a:t>зэрэгцээ</a:t>
            </a:r>
            <a:r>
              <a:rPr lang="en-US" sz="4800" b="1" dirty="0" smtClean="0">
                <a:solidFill>
                  <a:srgbClr val="FFFF00"/>
                </a:solidFill>
                <a:latin typeface="Arial" pitchFamily="34" charset="0"/>
                <a:cs typeface="Arial" pitchFamily="34" charset="0"/>
              </a:rPr>
              <a:t> </a:t>
            </a:r>
            <a:r>
              <a:rPr lang="en-US" sz="4800" b="1" dirty="0" err="1" smtClean="0">
                <a:solidFill>
                  <a:srgbClr val="FFFF00"/>
                </a:solidFill>
                <a:latin typeface="Arial" pitchFamily="34" charset="0"/>
                <a:cs typeface="Arial" pitchFamily="34" charset="0"/>
              </a:rPr>
              <a:t>гэж</a:t>
            </a:r>
            <a:r>
              <a:rPr lang="en-US" sz="4800" b="1" dirty="0" smtClean="0">
                <a:solidFill>
                  <a:srgbClr val="FFFF00"/>
                </a:solidFill>
                <a:latin typeface="Arial" pitchFamily="34" charset="0"/>
                <a:cs typeface="Arial" pitchFamily="34" charset="0"/>
              </a:rPr>
              <a:t> </a:t>
            </a:r>
            <a:r>
              <a:rPr lang="en-US" sz="4800" b="1" dirty="0" err="1" smtClean="0">
                <a:solidFill>
                  <a:srgbClr val="FFFF00"/>
                </a:solidFill>
                <a:latin typeface="Arial" pitchFamily="34" charset="0"/>
                <a:cs typeface="Arial" pitchFamily="34" charset="0"/>
              </a:rPr>
              <a:t>ангилд</a:t>
            </a:r>
            <a:r>
              <a:rPr lang="mn-MN" sz="4800" b="1" dirty="0" smtClean="0">
                <a:solidFill>
                  <a:srgbClr val="FFFF00"/>
                </a:solidFill>
                <a:latin typeface="Arial" pitchFamily="34" charset="0"/>
                <a:cs typeface="Arial" pitchFamily="34" charset="0"/>
              </a:rPr>
              <a:t>аг.</a:t>
            </a:r>
            <a:endParaRPr lang="en-US" sz="4800" b="1" dirty="0">
              <a:solidFill>
                <a:srgbClr val="FFFF00"/>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125</Words>
  <Application>Microsoft Office PowerPoint</Application>
  <PresentationFormat>On-screen Show (4:3)</PresentationFormat>
  <Paragraphs>25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Ургамлын навч</vt:lpstr>
      <vt:lpstr>Зорилго Ургамлын навчны үүрэг, навчны хэлбэрүүд, навчинд явагдах үйл ажиллагаатай танилцах </vt:lpstr>
      <vt:lpstr>Зорилт 1. Ургамлын навчны үүргийг нэрлэх 2. Навчны захлалт, судалжилт,навчны хэлбэрийг нэрлэж  ялган таних 3.Энгийн ба нийлмэл навчны ялгааг тайлбарлах 4.Фотосинтез / гэрэл нийлэгжил/ -ийн процессийг тайлбарлах</vt:lpstr>
      <vt:lpstr>Навчны үүрэг  Гэрэл нийлэгжил явуулах  Усны ууршилтыг зохицуулах  Хийн солилцоо явуулах  Шим бодисыг нөөцлөх </vt:lpstr>
      <vt:lpstr>Навч нь илтэс бариул 2 оос тогтдог.Навч бариулаараа ишинд бэхлэгдэнэ. Бариулгүй навчийг суумал навч гэнэ.  * Илтэснийг хэлбэрээр нь бүтэн, зууван, шугаман, дугираг,өндгөрхүү,бөөрөрхүү гэж ангилдаг.  * Илтэсийг судалжилтаар нь торон нуман, зэрэгцээ гэж ангилдаг. *Илтэсийг захлалтаар нь шүдлэг,хөрөөлөг, давхар шүдлэг, гүдэн бүтэн гэж ангилдаг</vt:lpstr>
      <vt:lpstr>Slide 6</vt:lpstr>
      <vt:lpstr>Slide 7</vt:lpstr>
      <vt:lpstr>Slide 8</vt:lpstr>
      <vt:lpstr>Slide 9</vt:lpstr>
      <vt:lpstr>Slide 10</vt:lpstr>
      <vt:lpstr> Навчийг энгийн ба нийлмэл навч гэж ангилдаг. Энгийн навч нь нэг бариулаас навчны нэг илтэс гарсан байхыг хэлнэ.  *Энгийн навчыг навчны цуулбарлалтаар нь хагалбар-агч, ухалбар-царс, цуулбар гэж ангилна.. </vt:lpstr>
      <vt:lpstr>Slide 12</vt:lpstr>
      <vt:lpstr>Нийлмэл навч гэдэг нь навчны нэг бариулаас олон жижиг бариул бүхий навчны илтэс гарсан байдаг. * Нийлмэл навчийг хос ба өрөөсгөл өдлөг, сарвуулаг, гурвалсан гэж ангилдаг. * Навчыг байрлалаар нь цувраа, чагтан, тойруулган гэсэн хэлбэрүүдтэй</vt:lpstr>
      <vt:lpstr>Slide 14</vt:lpstr>
      <vt:lpstr>Slide 15</vt:lpstr>
      <vt:lpstr>Навчны хооллолт</vt:lpstr>
      <vt:lpstr>Навчны дүрс хувирал Навчны дүрс хувирч өөрчлөгдсөн байдаг Үүнд: өргөслөг навч /Арш, тошлой, хуайс /, хайрсан болон шүүслэг навч /Сонгино, сармис, гоѐо, баглуур /, асагч навч /Вандуй, гиш /, шавьж баригч навч /Үст хиг, бөмбөөлэй </vt:lpstr>
      <vt:lpstr>1. Ургамлын иш, навч, үндэс бол................... эрхтэн юм.  2. Нэг бариул дээр нэг илтэс байвал түүнийг ............ навч гэнэ 3. Үндэс нь хөрснөөс ................ бусад эрхтэнд дамжуулна. 4. Модлог давхраа нь ................эсийн хуваагдлаар бүдүүрдэг. 5. Ургамлын иш............................ холбож өгдөг. 6. Таван салааны навч ........................... судалтай юм. 7. Үндэс нь ургамлын биеийг................... бэхэлж өгдөг. 8.Нийлмэл навчны ангилалыг бич </vt:lpstr>
      <vt:lpstr>Гэрийн даалгавар 1.3 навч тодорхойлж зургийг нь зурах 2. Сурах бичгийн бие даах ажлыг ажиллах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Ургамлын навч</dc:title>
  <dc:creator>User</dc:creator>
  <cp:lastModifiedBy>Quanr</cp:lastModifiedBy>
  <cp:revision>22</cp:revision>
  <dcterms:created xsi:type="dcterms:W3CDTF">2010-10-22T13:38:23Z</dcterms:created>
  <dcterms:modified xsi:type="dcterms:W3CDTF">2012-01-21T16:22:45Z</dcterms:modified>
</cp:coreProperties>
</file>