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>
                <a:solidFill>
                  <a:schemeClr val="tx2"/>
                </a:solidFill>
              </a:defRPr>
            </a:pPr>
            <a:r>
              <a:rPr lang="mn-MN" sz="3600">
                <a:solidFill>
                  <a:schemeClr val="tx2"/>
                </a:solidFill>
                <a:latin typeface="+mj-lt"/>
              </a:rPr>
              <a:t>Рашааны</a:t>
            </a:r>
            <a:r>
              <a:rPr lang="mn-MN" sz="3200" baseline="0">
                <a:solidFill>
                  <a:schemeClr val="tx2"/>
                </a:solidFill>
                <a:latin typeface="+mj-lt"/>
              </a:rPr>
              <a:t> </a:t>
            </a:r>
            <a:r>
              <a:rPr lang="mn-MN" sz="3600" baseline="0">
                <a:solidFill>
                  <a:schemeClr val="tx2"/>
                </a:solidFill>
                <a:latin typeface="+mj-lt"/>
              </a:rPr>
              <a:t>ордуудын тархалт</a:t>
            </a:r>
            <a:endParaRPr lang="en-US" sz="3600">
              <a:solidFill>
                <a:schemeClr val="tx2"/>
              </a:solidFill>
              <a:latin typeface="+mj-lt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1717388301290716"/>
                  <c:y val="7.068501933441519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1857390823858686"/>
                  <c:y val="-0.25124609805453701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9617698817396112"/>
                  <c:y val="0.1014139568431808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>
                    <a:latin typeface="+mj-lt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3"/>
                <c:pt idx="0">
                  <c:v>Баруун болон зүүн бүс</c:v>
                </c:pt>
                <c:pt idx="1">
                  <c:v>Хангайн бүс</c:v>
                </c:pt>
                <c:pt idx="2">
                  <c:v>Говийн бүс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43.4</c:v>
                </c:pt>
                <c:pt idx="1">
                  <c:v>33.300000000000011</c:v>
                </c:pt>
                <c:pt idx="2">
                  <c:v>23.3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нийт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2003 он</c:v>
                </c:pt>
                <c:pt idx="1">
                  <c:v>2007 он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5565</c:v>
                </c:pt>
                <c:pt idx="1">
                  <c:v>5128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ширгэсэн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2003 он</c:v>
                </c:pt>
                <c:pt idx="1">
                  <c:v>2007 он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683</c:v>
                </c:pt>
                <c:pt idx="1">
                  <c:v>852</c:v>
                </c:pt>
              </c:numCache>
            </c:numRef>
          </c:val>
        </c:ser>
        <c:dLbls/>
        <c:axId val="56973568"/>
        <c:axId val="62664704"/>
      </c:barChart>
      <c:catAx>
        <c:axId val="56973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2664704"/>
        <c:crosses val="autoZero"/>
        <c:auto val="1"/>
        <c:lblAlgn val="ctr"/>
        <c:lblOffset val="100"/>
      </c:catAx>
      <c:valAx>
        <c:axId val="62664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6973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нийт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2003 он </c:v>
                </c:pt>
                <c:pt idx="1">
                  <c:v>2007 он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9600</c:v>
                </c:pt>
                <c:pt idx="1">
                  <c:v>9306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ширгэсэн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2003 он </c:v>
                </c:pt>
                <c:pt idx="1">
                  <c:v>2007 он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1484</c:v>
                </c:pt>
                <c:pt idx="1">
                  <c:v>2277</c:v>
                </c:pt>
              </c:numCache>
            </c:numRef>
          </c:val>
        </c:ser>
        <c:dLbls/>
        <c:axId val="62717312"/>
        <c:axId val="57291904"/>
      </c:barChart>
      <c:catAx>
        <c:axId val="62717312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7291904"/>
        <c:crosses val="autoZero"/>
        <c:auto val="1"/>
        <c:lblAlgn val="ctr"/>
        <c:lblOffset val="100"/>
      </c:catAx>
      <c:valAx>
        <c:axId val="57291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17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B65F21-12B4-45D4-BA20-E0BBB5117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8700EC-C59E-43FF-9027-F50CC49E70F7}" type="datetimeFigureOut">
              <a:rPr lang="en-US" smtClean="0"/>
              <a:pPr/>
              <a:t>3/17/2015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Autofit/>
          </a:bodyPr>
          <a:lstStyle/>
          <a:p>
            <a:r>
              <a:rPr lang="mn-MN" sz="7200" dirty="0" smtClean="0">
                <a:latin typeface="Times New Roman" pitchFamily="18" charset="0"/>
                <a:cs typeface="Times New Roman" pitchFamily="18" charset="0"/>
              </a:rPr>
              <a:t>Усны нөөцийг хамгаалах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mn-MN" dirty="0" smtClean="0"/>
              <a:t>ГЗБШ-</a:t>
            </a:r>
            <a:r>
              <a:rPr lang="en-US" dirty="0" smtClean="0"/>
              <a:t>III</a:t>
            </a:r>
            <a:r>
              <a:rPr lang="mn-MN" dirty="0" smtClean="0"/>
              <a:t> анги Д.Дэлгэрцэцэг</a:t>
            </a:r>
            <a:endParaRPr lang="en-US" dirty="0"/>
          </a:p>
        </p:txBody>
      </p:sp>
      <p:pic>
        <p:nvPicPr>
          <p:cNvPr id="2050" name="Picture 2" descr="C:\Users\MNCA\Desktop\дадлага 2014- 2015 он\g.zvin temtseen ganchi bagsh\zurag\63999e08edb5a6e6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7620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Усны нөөцийг хамгаалах</a:t>
            </a:r>
            <a:endParaRPr lang="en-US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7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1811135"/>
              </p:ext>
            </p:extLst>
          </p:nvPr>
        </p:nvGraphicFramePr>
        <p:xfrm>
          <a:off x="457200" y="533400"/>
          <a:ext cx="8153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288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>
                <a:latin typeface="Times New Roman" pitchFamily="18" charset="0"/>
                <a:cs typeface="Times New Roman" pitchFamily="18" charset="0"/>
              </a:rPr>
              <a:t>Усны хомсдол, түүний үр дагавар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0"/>
            <a:ext cx="4114800" cy="4648200"/>
          </a:xfrm>
        </p:spPr>
      </p:pic>
      <p:pic>
        <p:nvPicPr>
          <p:cNvPr id="1026" name="Picture 2" descr="C:\Users\MNCA\Desktop\дадлага 2014- 2015 он\g.zvin temtseen ganchi bagsh\zurag\79608590ea025920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48540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913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447800"/>
          </a:xfrm>
        </p:spPr>
        <p:txBody>
          <a:bodyPr/>
          <a:lstStyle/>
          <a:p>
            <a:pPr algn="ctr"/>
            <a:r>
              <a:rPr lang="mn-MN" dirty="0" smtClean="0"/>
              <a:t>Монгол улсын усны тооллогын дүн 2003, 2007 он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2898746"/>
              </p:ext>
            </p:extLst>
          </p:nvPr>
        </p:nvGraphicFramePr>
        <p:xfrm>
          <a:off x="533402" y="1828800"/>
          <a:ext cx="7924795" cy="4724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967"/>
                <a:gridCol w="821320"/>
                <a:gridCol w="821320"/>
                <a:gridCol w="821320"/>
                <a:gridCol w="821320"/>
                <a:gridCol w="822887"/>
                <a:gridCol w="822887"/>
                <a:gridCol w="822887"/>
                <a:gridCol w="822887"/>
              </a:tblGrid>
              <a:tr h="8661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Тооллого хийсэн он</a:t>
                      </a:r>
                      <a:endParaRPr lang="en-US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 горхи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Булаг шанд 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Нуур тойром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рашаан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0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Нийт 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Үүнээс ширгэсэн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Нийт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Үүнээс ширгэсэн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Нийт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Үүнээс ширгэсэн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Нийт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Үүнээс ширгэсэн</a:t>
                      </a:r>
                      <a:endParaRPr lang="en-US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8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 он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5565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9600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1484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4193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8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он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5128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9306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2277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3747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1181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lang="en-US" sz="4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068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/>
              <a:t>Гол горхины тоо хэмжээ </a:t>
            </a:r>
            <a:r>
              <a:rPr lang="mn-MN" sz="4400" dirty="0" smtClean="0"/>
              <a:t>/</a:t>
            </a:r>
            <a:r>
              <a:rPr lang="mn-MN" sz="3600" dirty="0" smtClean="0"/>
              <a:t>2003, 2007 оны байдлаар/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9456237"/>
              </p:ext>
            </p:extLst>
          </p:nvPr>
        </p:nvGraphicFramePr>
        <p:xfrm>
          <a:off x="457200" y="15240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291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>
                <a:latin typeface="Times New Roman" pitchFamily="18" charset="0"/>
                <a:cs typeface="Times New Roman" pitchFamily="18" charset="0"/>
              </a:rPr>
              <a:t>Булаг шандны тоо хэмжээ </a:t>
            </a:r>
            <a:r>
              <a:rPr lang="mn-MN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4000" dirty="0" smtClean="0">
                <a:latin typeface="Times New Roman" pitchFamily="18" charset="0"/>
                <a:cs typeface="Times New Roman" pitchFamily="18" charset="0"/>
              </a:rPr>
              <a:t>2003, 2007 оны байдлаар/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40709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8949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458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7620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Хүн хоол хүнсгүйгээр 136 цаг явж чадах ч УСГҮЙГЭЭР 72 цаг л амьд явж чадна.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95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Гэрийн даалгавар: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latin typeface="Times New Roman" pitchFamily="18" charset="0"/>
                <a:cs typeface="Times New Roman" pitchFamily="18" charset="0"/>
              </a:rPr>
              <a:t>Өөрийн гэрийнхээ 1 өдрийн усны хэрэглээг тооцоолж түүнийг хэрхэн бууруулах талаар санал бодлоо бичиж ирэх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07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458200" cy="6858000"/>
          </a:xfrm>
        </p:spPr>
      </p:pic>
    </p:spTree>
    <p:extLst>
      <p:ext uri="{BB962C8B-B14F-4D97-AF65-F5344CB8AC3E}">
        <p14:creationId xmlns:p14="http://schemas.microsoft.com/office/powerpoint/2010/main" xmlns="" val="2219189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134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Усны нөөцийг хамгаалах</vt:lpstr>
      <vt:lpstr>Slide 2</vt:lpstr>
      <vt:lpstr>Усны хомсдол, түүний үр дагавар</vt:lpstr>
      <vt:lpstr>Монгол улсын усны тооллогын дүн 2003, 2007 он</vt:lpstr>
      <vt:lpstr>Гол горхины тоо хэмжээ /2003, 2007 оны байдлаар/</vt:lpstr>
      <vt:lpstr>Булаг шандны тоо хэмжээ /2003, 2007 оны байдлаар/</vt:lpstr>
      <vt:lpstr>Slide 7</vt:lpstr>
      <vt:lpstr>Гэрийн даалгавар: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Усны нөөцийг хамгаалах</dc:title>
  <dc:creator>MNCA</dc:creator>
  <cp:lastModifiedBy>USER</cp:lastModifiedBy>
  <cp:revision>5</cp:revision>
  <dcterms:created xsi:type="dcterms:W3CDTF">2015-03-02T06:24:23Z</dcterms:created>
  <dcterms:modified xsi:type="dcterms:W3CDTF">2015-03-16T21:16:17Z</dcterms:modified>
</cp:coreProperties>
</file>