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58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mn-M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6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E48F00-5BF3-4C5A-AB34-D987B2BF0011}" type="doc">
      <dgm:prSet loTypeId="urn:microsoft.com/office/officeart/2005/8/layout/hierarchy6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mn-MN"/>
        </a:p>
      </dgm:t>
    </dgm:pt>
    <dgm:pt modelId="{BD84AA8E-21BB-4F2B-92F5-B3447839188B}">
      <dgm:prSet phldrT="[Text]" custT="1"/>
      <dgm:spPr/>
      <dgm:t>
        <a:bodyPr/>
        <a:lstStyle/>
        <a:p>
          <a:r>
            <a:rPr lang="mn-MN" sz="2400" b="1" dirty="0" smtClean="0">
              <a:latin typeface="Arial" panose="020B0604020202020204" pitchFamily="34" charset="0"/>
              <a:cs typeface="Arial" panose="020B0604020202020204" pitchFamily="34" charset="0"/>
            </a:rPr>
            <a:t>Уур амьсгал бүрэлдэн тогтоход нөлөөлөх хүчин зүйл</a:t>
          </a:r>
          <a:endParaRPr lang="mn-MN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8C585E-F5A7-4A5B-94F3-29901FBDEB09}" type="parTrans" cxnId="{6561D79F-7F4F-47B6-A259-A92996908DDA}">
      <dgm:prSet/>
      <dgm:spPr/>
      <dgm:t>
        <a:bodyPr/>
        <a:lstStyle/>
        <a:p>
          <a:endParaRPr lang="mn-MN"/>
        </a:p>
      </dgm:t>
    </dgm:pt>
    <dgm:pt modelId="{B8447ABF-B4EC-40BA-891E-5180CFE0C2A7}" type="sibTrans" cxnId="{6561D79F-7F4F-47B6-A259-A92996908DDA}">
      <dgm:prSet/>
      <dgm:spPr/>
      <dgm:t>
        <a:bodyPr/>
        <a:lstStyle/>
        <a:p>
          <a:endParaRPr lang="mn-MN"/>
        </a:p>
      </dgm:t>
    </dgm:pt>
    <dgm:pt modelId="{A9B33FC3-1E34-4239-B841-E6FF34F7891D}">
      <dgm:prSet phldrT="[Text]" custT="1"/>
      <dgm:spPr/>
      <dgm:t>
        <a:bodyPr/>
        <a:lstStyle/>
        <a:p>
          <a:r>
            <a:rPr lang="mn-MN" sz="2400" b="1" dirty="0" smtClean="0">
              <a:latin typeface="Arial" panose="020B0604020202020204" pitchFamily="34" charset="0"/>
              <a:cs typeface="Arial" panose="020B0604020202020204" pitchFamily="34" charset="0"/>
            </a:rPr>
            <a:t>Газарзүйн хүчин зүйл</a:t>
          </a:r>
          <a:endParaRPr lang="mn-MN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50D0EA-BA79-447A-87DF-868D8A83F37A}" type="parTrans" cxnId="{8E733507-A070-4E06-84BA-97CC1A743AC8}">
      <dgm:prSet/>
      <dgm:spPr/>
      <dgm:t>
        <a:bodyPr/>
        <a:lstStyle/>
        <a:p>
          <a:endParaRPr lang="mn-MN"/>
        </a:p>
      </dgm:t>
    </dgm:pt>
    <dgm:pt modelId="{602D4192-62EC-490C-9FB7-3CEA75B35419}" type="sibTrans" cxnId="{8E733507-A070-4E06-84BA-97CC1A743AC8}">
      <dgm:prSet/>
      <dgm:spPr/>
      <dgm:t>
        <a:bodyPr/>
        <a:lstStyle/>
        <a:p>
          <a:endParaRPr lang="mn-MN"/>
        </a:p>
      </dgm:t>
    </dgm:pt>
    <dgm:pt modelId="{5CDE5115-069F-47DA-A7C3-A182D4F1D8F9}">
      <dgm:prSet phldrT="[Text]" custT="1"/>
      <dgm:spPr/>
      <dgm:t>
        <a:bodyPr/>
        <a:lstStyle/>
        <a:p>
          <a:pPr algn="l"/>
          <a:r>
            <a:rPr lang="mn-MN" sz="2000" b="1" dirty="0" smtClean="0">
              <a:latin typeface="Arial" panose="020B0604020202020204" pitchFamily="34" charset="0"/>
              <a:cs typeface="Arial" panose="020B0604020202020204" pitchFamily="34" charset="0"/>
            </a:rPr>
            <a:t>Ихээхэн нөлөөлөх хүчин зүйл</a:t>
          </a:r>
        </a:p>
        <a:p>
          <a:pPr algn="l"/>
          <a:r>
            <a:rPr lang="mn-MN" sz="2000" dirty="0" smtClean="0">
              <a:latin typeface="Arial" panose="020B0604020202020204" pitchFamily="34" charset="0"/>
              <a:cs typeface="Arial" panose="020B0604020202020204" pitchFamily="34" charset="0"/>
            </a:rPr>
            <a:t>- Газарзүйн өргөрөг</a:t>
          </a:r>
        </a:p>
        <a:p>
          <a:pPr algn="l"/>
          <a:r>
            <a:rPr lang="mn-MN" sz="2000" dirty="0" smtClean="0">
              <a:latin typeface="Arial" panose="020B0604020202020204" pitchFamily="34" charset="0"/>
              <a:cs typeface="Arial" panose="020B0604020202020204" pitchFamily="34" charset="0"/>
            </a:rPr>
            <a:t>- Нарны тусгалын өнцөг</a:t>
          </a:r>
        </a:p>
        <a:p>
          <a:pPr algn="l"/>
          <a:r>
            <a:rPr lang="mn-MN" sz="2000" dirty="0" smtClean="0">
              <a:latin typeface="Arial" panose="020B0604020202020204" pitchFamily="34" charset="0"/>
              <a:cs typeface="Arial" panose="020B0604020202020204" pitchFamily="34" charset="0"/>
            </a:rPr>
            <a:t>- Хуурай газрын хотгор гүдгэр</a:t>
          </a:r>
        </a:p>
        <a:p>
          <a:pPr algn="l"/>
          <a:r>
            <a:rPr lang="mn-MN" sz="2000" dirty="0" smtClean="0">
              <a:latin typeface="Arial" panose="020B0604020202020204" pitchFamily="34" charset="0"/>
              <a:cs typeface="Arial" panose="020B0604020202020204" pitchFamily="34" charset="0"/>
            </a:rPr>
            <a:t>- Далай тэнгис</a:t>
          </a:r>
        </a:p>
        <a:p>
          <a:pPr algn="ctr"/>
          <a:endParaRPr lang="mn-MN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C585F0-7CBC-45BD-A575-C0FED67633F8}" type="parTrans" cxnId="{237B02DE-37B0-4DA0-AEAE-9ECA43E77F11}">
      <dgm:prSet/>
      <dgm:spPr/>
      <dgm:t>
        <a:bodyPr/>
        <a:lstStyle/>
        <a:p>
          <a:endParaRPr lang="mn-MN"/>
        </a:p>
      </dgm:t>
    </dgm:pt>
    <dgm:pt modelId="{FF7C255D-50C8-4769-804E-852BCF05EF50}" type="sibTrans" cxnId="{237B02DE-37B0-4DA0-AEAE-9ECA43E77F11}">
      <dgm:prSet/>
      <dgm:spPr/>
      <dgm:t>
        <a:bodyPr/>
        <a:lstStyle/>
        <a:p>
          <a:endParaRPr lang="mn-MN"/>
        </a:p>
      </dgm:t>
    </dgm:pt>
    <dgm:pt modelId="{E7DDAD71-823C-4A3D-AF17-3DB66E826E98}">
      <dgm:prSet phldrT="[Text]" custT="1"/>
      <dgm:spPr/>
      <dgm:t>
        <a:bodyPr/>
        <a:lstStyle/>
        <a:p>
          <a:pPr algn="l"/>
          <a:r>
            <a:rPr lang="mn-MN" sz="2000" b="1" dirty="0" smtClean="0">
              <a:latin typeface="Arial" panose="020B0604020202020204" pitchFamily="34" charset="0"/>
              <a:cs typeface="Arial" panose="020B0604020202020204" pitchFamily="34" charset="0"/>
            </a:rPr>
            <a:t>Бага нөлөөлөх хүчин зүйл</a:t>
          </a:r>
        </a:p>
        <a:p>
          <a:pPr algn="l"/>
          <a:r>
            <a:rPr lang="mn-MN" sz="1200" dirty="0" smtClean="0"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mn-MN" sz="2000" dirty="0" smtClean="0">
              <a:latin typeface="Arial" panose="020B0604020202020204" pitchFamily="34" charset="0"/>
              <a:cs typeface="Arial" panose="020B0604020202020204" pitchFamily="34" charset="0"/>
            </a:rPr>
            <a:t>Ургамалын бүрхэвч</a:t>
          </a:r>
        </a:p>
        <a:p>
          <a:pPr algn="l"/>
          <a:r>
            <a:rPr lang="mn-MN" sz="2000" dirty="0" smtClean="0">
              <a:latin typeface="Arial" panose="020B0604020202020204" pitchFamily="34" charset="0"/>
              <a:cs typeface="Arial" panose="020B0604020202020204" pitchFamily="34" charset="0"/>
            </a:rPr>
            <a:t>- Хүний үйл ажиллгаа</a:t>
          </a:r>
        </a:p>
        <a:p>
          <a:pPr algn="l"/>
          <a:r>
            <a:rPr lang="mn-MN" sz="2000" dirty="0" smtClean="0">
              <a:latin typeface="Arial" panose="020B0604020202020204" pitchFamily="34" charset="0"/>
              <a:cs typeface="Arial" panose="020B0604020202020204" pitchFamily="34" charset="0"/>
            </a:rPr>
            <a:t>- Цасан ба мөсөн бүрхэвч </a:t>
          </a:r>
        </a:p>
        <a:p>
          <a:pPr algn="l"/>
          <a:r>
            <a:rPr lang="mn-MN" sz="2000" dirty="0" smtClean="0">
              <a:latin typeface="Arial" panose="020B0604020202020204" pitchFamily="34" charset="0"/>
              <a:cs typeface="Arial" panose="020B0604020202020204" pitchFamily="34" charset="0"/>
            </a:rPr>
            <a:t>- Хөрсний шинж чанар</a:t>
          </a:r>
          <a:endParaRPr lang="mn-MN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A22EA1-EC1A-48E6-8BB0-860A306B4B2C}" type="parTrans" cxnId="{0AD1F53F-8102-4238-8992-AC48DE0FC36B}">
      <dgm:prSet/>
      <dgm:spPr/>
      <dgm:t>
        <a:bodyPr/>
        <a:lstStyle/>
        <a:p>
          <a:endParaRPr lang="mn-MN"/>
        </a:p>
      </dgm:t>
    </dgm:pt>
    <dgm:pt modelId="{BD1500CB-DB56-48D0-81E0-3BE3DAD003F6}" type="sibTrans" cxnId="{0AD1F53F-8102-4238-8992-AC48DE0FC36B}">
      <dgm:prSet/>
      <dgm:spPr/>
      <dgm:t>
        <a:bodyPr/>
        <a:lstStyle/>
        <a:p>
          <a:endParaRPr lang="mn-MN"/>
        </a:p>
      </dgm:t>
    </dgm:pt>
    <dgm:pt modelId="{562CE600-93C8-4A4F-B409-6F6BD9250891}">
      <dgm:prSet phldrT="[Text]" custT="1"/>
      <dgm:spPr/>
      <dgm:t>
        <a:bodyPr/>
        <a:lstStyle/>
        <a:p>
          <a:r>
            <a:rPr lang="mn-MN" sz="2400" b="1" dirty="0" smtClean="0">
              <a:latin typeface="Arial" panose="020B0604020202020204" pitchFamily="34" charset="0"/>
              <a:cs typeface="Arial" panose="020B0604020202020204" pitchFamily="34" charset="0"/>
            </a:rPr>
            <a:t>Хийн мандлын хүчин зүйл</a:t>
          </a:r>
          <a:endParaRPr lang="mn-MN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D4B6D5-9804-43A8-8BCD-C30DADD35AC9}" type="parTrans" cxnId="{E463B17B-BD88-4D58-8D0F-77CAB13C32DE}">
      <dgm:prSet/>
      <dgm:spPr/>
      <dgm:t>
        <a:bodyPr/>
        <a:lstStyle/>
        <a:p>
          <a:endParaRPr lang="mn-MN"/>
        </a:p>
      </dgm:t>
    </dgm:pt>
    <dgm:pt modelId="{292DF39F-1F31-4DF3-9A68-A30FDCFDD5E1}" type="sibTrans" cxnId="{E463B17B-BD88-4D58-8D0F-77CAB13C32DE}">
      <dgm:prSet/>
      <dgm:spPr/>
      <dgm:t>
        <a:bodyPr/>
        <a:lstStyle/>
        <a:p>
          <a:endParaRPr lang="mn-MN"/>
        </a:p>
      </dgm:t>
    </dgm:pt>
    <dgm:pt modelId="{880F7CB0-6776-465E-B9F3-644CF7E1E767}">
      <dgm:prSet phldrT="[Text]" custT="1"/>
      <dgm:spPr/>
      <dgm:t>
        <a:bodyPr/>
        <a:lstStyle/>
        <a:p>
          <a:pPr algn="just"/>
          <a:r>
            <a:rPr lang="mn-MN" sz="1200" dirty="0" smtClean="0"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mn-MN" sz="2000" dirty="0" smtClean="0">
              <a:latin typeface="Arial" panose="020B0604020202020204" pitchFamily="34" charset="0"/>
              <a:cs typeface="Arial" panose="020B0604020202020204" pitchFamily="34" charset="0"/>
            </a:rPr>
            <a:t>Агаары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mn-MN" sz="2000" dirty="0" smtClean="0">
              <a:latin typeface="Arial" panose="020B0604020202020204" pitchFamily="34" charset="0"/>
              <a:cs typeface="Arial" panose="020B0604020202020204" pitchFamily="34" charset="0"/>
            </a:rPr>
            <a:t>орчил </a:t>
          </a:r>
          <a:r>
            <a:rPr lang="mn-MN" sz="2000" dirty="0" smtClean="0">
              <a:latin typeface="Arial" panose="020B0604020202020204" pitchFamily="34" charset="0"/>
              <a:cs typeface="Arial" panose="020B0604020202020204" pitchFamily="34" charset="0"/>
            </a:rPr>
            <a:t>урсгал</a:t>
          </a:r>
        </a:p>
        <a:p>
          <a:pPr algn="just"/>
          <a:r>
            <a:rPr lang="mn-MN" sz="2000" dirty="0" smtClean="0">
              <a:latin typeface="Arial" panose="020B0604020202020204" pitchFamily="34" charset="0"/>
              <a:cs typeface="Arial" panose="020B0604020202020204" pitchFamily="34" charset="0"/>
            </a:rPr>
            <a:t>- Эсрэг циклон</a:t>
          </a:r>
        </a:p>
        <a:p>
          <a:pPr algn="just"/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mn-MN" sz="2000" dirty="0" smtClean="0">
              <a:latin typeface="Arial" panose="020B0604020202020204" pitchFamily="34" charset="0"/>
              <a:cs typeface="Arial" panose="020B0604020202020204" pitchFamily="34" charset="0"/>
            </a:rPr>
            <a:t>Чийгийн </a:t>
          </a:r>
          <a:r>
            <a:rPr lang="mn-MN" sz="2000" dirty="0" smtClean="0">
              <a:latin typeface="Arial" panose="020B0604020202020204" pitchFamily="34" charset="0"/>
              <a:cs typeface="Arial" panose="020B0604020202020204" pitchFamily="34" charset="0"/>
            </a:rPr>
            <a:t>эргэлт</a:t>
          </a:r>
        </a:p>
        <a:p>
          <a:pPr algn="just"/>
          <a:r>
            <a:rPr lang="mn-MN" sz="2000" dirty="0" smtClean="0">
              <a:latin typeface="Arial" panose="020B0604020202020204" pitchFamily="34" charset="0"/>
              <a:cs typeface="Arial" panose="020B0604020202020204" pitchFamily="34" charset="0"/>
            </a:rPr>
            <a:t>- Дулааны эргэлт</a:t>
          </a:r>
        </a:p>
        <a:p>
          <a:pPr algn="just"/>
          <a:r>
            <a:rPr lang="en-US" sz="2000" smtClean="0"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mn-MN" sz="2000" smtClean="0">
              <a:latin typeface="Arial" panose="020B0604020202020204" pitchFamily="34" charset="0"/>
              <a:cs typeface="Arial" panose="020B0604020202020204" pitchFamily="34" charset="0"/>
            </a:rPr>
            <a:t>Агаарын </a:t>
          </a:r>
          <a:r>
            <a:rPr lang="mn-MN" sz="2000" dirty="0" smtClean="0">
              <a:latin typeface="Arial" panose="020B0604020202020204" pitchFamily="34" charset="0"/>
              <a:cs typeface="Arial" panose="020B0604020202020204" pitchFamily="34" charset="0"/>
            </a:rPr>
            <a:t>фронт</a:t>
          </a:r>
          <a:endParaRPr lang="mn-MN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173711-75E4-487A-AC24-3D2CABA3528E}" type="parTrans" cxnId="{6975F7E2-0AAA-425C-A356-CDBC5EFCCF33}">
      <dgm:prSet/>
      <dgm:spPr/>
      <dgm:t>
        <a:bodyPr/>
        <a:lstStyle/>
        <a:p>
          <a:endParaRPr lang="mn-MN"/>
        </a:p>
      </dgm:t>
    </dgm:pt>
    <dgm:pt modelId="{8FC624D5-4CEA-48B3-B423-EC139060CE0A}" type="sibTrans" cxnId="{6975F7E2-0AAA-425C-A356-CDBC5EFCCF33}">
      <dgm:prSet/>
      <dgm:spPr/>
      <dgm:t>
        <a:bodyPr/>
        <a:lstStyle/>
        <a:p>
          <a:endParaRPr lang="mn-MN"/>
        </a:p>
      </dgm:t>
    </dgm:pt>
    <dgm:pt modelId="{2A0D1AB9-6CF4-484D-88E9-9D138B0305E8}" type="pres">
      <dgm:prSet presAssocID="{53E48F00-5BF3-4C5A-AB34-D987B2BF0011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1228D4D-67BE-4541-A2D6-61CF86BB496C}" type="pres">
      <dgm:prSet presAssocID="{53E48F00-5BF3-4C5A-AB34-D987B2BF0011}" presName="hierFlow" presStyleCnt="0"/>
      <dgm:spPr/>
    </dgm:pt>
    <dgm:pt modelId="{72A0D95D-B7A5-4261-AD3F-D41DEF880A73}" type="pres">
      <dgm:prSet presAssocID="{53E48F00-5BF3-4C5A-AB34-D987B2BF0011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6374EC1-8EF2-49BB-9AC1-68B23104D648}" type="pres">
      <dgm:prSet presAssocID="{BD84AA8E-21BB-4F2B-92F5-B3447839188B}" presName="Name14" presStyleCnt="0"/>
      <dgm:spPr/>
    </dgm:pt>
    <dgm:pt modelId="{43E1E69E-4954-4B4A-B78B-D10951D44B75}" type="pres">
      <dgm:prSet presAssocID="{BD84AA8E-21BB-4F2B-92F5-B3447839188B}" presName="level1Shape" presStyleLbl="node0" presStyleIdx="0" presStyleCnt="1" custScaleX="414932" custScaleY="53855">
        <dgm:presLayoutVars>
          <dgm:chPref val="3"/>
        </dgm:presLayoutVars>
      </dgm:prSet>
      <dgm:spPr/>
      <dgm:t>
        <a:bodyPr/>
        <a:lstStyle/>
        <a:p>
          <a:endParaRPr lang="mn-MN"/>
        </a:p>
      </dgm:t>
    </dgm:pt>
    <dgm:pt modelId="{63975DCC-9C51-411B-AEAF-319372DA70F9}" type="pres">
      <dgm:prSet presAssocID="{BD84AA8E-21BB-4F2B-92F5-B3447839188B}" presName="hierChild2" presStyleCnt="0"/>
      <dgm:spPr/>
    </dgm:pt>
    <dgm:pt modelId="{00E34675-3FA4-4CCC-B4E6-C86B85498D96}" type="pres">
      <dgm:prSet presAssocID="{A750D0EA-BA79-447A-87DF-868D8A83F37A}" presName="Name19" presStyleLbl="parChTrans1D2" presStyleIdx="0" presStyleCnt="2"/>
      <dgm:spPr/>
      <dgm:t>
        <a:bodyPr/>
        <a:lstStyle/>
        <a:p>
          <a:endParaRPr lang="en-US"/>
        </a:p>
      </dgm:t>
    </dgm:pt>
    <dgm:pt modelId="{171DC4E3-BEED-4082-BCBB-E01C5CCB9CB2}" type="pres">
      <dgm:prSet presAssocID="{A9B33FC3-1E34-4239-B841-E6FF34F7891D}" presName="Name21" presStyleCnt="0"/>
      <dgm:spPr/>
    </dgm:pt>
    <dgm:pt modelId="{B788C00B-F877-4966-A22F-B9DE1AF512AF}" type="pres">
      <dgm:prSet presAssocID="{A9B33FC3-1E34-4239-B841-E6FF34F7891D}" presName="level2Shape" presStyleLbl="node2" presStyleIdx="0" presStyleCnt="2" custScaleX="184989" custScaleY="44828" custLinFactNeighborX="-21505"/>
      <dgm:spPr/>
      <dgm:t>
        <a:bodyPr/>
        <a:lstStyle/>
        <a:p>
          <a:endParaRPr lang="mn-MN"/>
        </a:p>
      </dgm:t>
    </dgm:pt>
    <dgm:pt modelId="{3FD21356-6E6A-4FC4-B55C-231795DE8F96}" type="pres">
      <dgm:prSet presAssocID="{A9B33FC3-1E34-4239-B841-E6FF34F7891D}" presName="hierChild3" presStyleCnt="0"/>
      <dgm:spPr/>
    </dgm:pt>
    <dgm:pt modelId="{04008DF5-E780-422A-9A1F-C45145920DA8}" type="pres">
      <dgm:prSet presAssocID="{53C585F0-7CBC-45BD-A575-C0FED67633F8}" presName="Name19" presStyleLbl="parChTrans1D3" presStyleIdx="0" presStyleCnt="3"/>
      <dgm:spPr/>
      <dgm:t>
        <a:bodyPr/>
        <a:lstStyle/>
        <a:p>
          <a:endParaRPr lang="en-US"/>
        </a:p>
      </dgm:t>
    </dgm:pt>
    <dgm:pt modelId="{AE62908A-5535-4C18-A361-D9D5A15E69B5}" type="pres">
      <dgm:prSet presAssocID="{5CDE5115-069F-47DA-A7C3-A182D4F1D8F9}" presName="Name21" presStyleCnt="0"/>
      <dgm:spPr/>
    </dgm:pt>
    <dgm:pt modelId="{C4ED798B-615B-4F44-A783-409A9B4BC280}" type="pres">
      <dgm:prSet presAssocID="{5CDE5115-069F-47DA-A7C3-A182D4F1D8F9}" presName="level2Shape" presStyleLbl="node3" presStyleIdx="0" presStyleCnt="3" custScaleX="166029" custScaleY="259540" custLinFactNeighborY="-3484"/>
      <dgm:spPr/>
      <dgm:t>
        <a:bodyPr/>
        <a:lstStyle/>
        <a:p>
          <a:endParaRPr lang="mn-MN"/>
        </a:p>
      </dgm:t>
    </dgm:pt>
    <dgm:pt modelId="{65FCF47E-BC98-4964-848E-8029AC92E467}" type="pres">
      <dgm:prSet presAssocID="{5CDE5115-069F-47DA-A7C3-A182D4F1D8F9}" presName="hierChild3" presStyleCnt="0"/>
      <dgm:spPr/>
    </dgm:pt>
    <dgm:pt modelId="{C0069A54-7137-4B6B-947C-FB7E4BD79BBB}" type="pres">
      <dgm:prSet presAssocID="{63A22EA1-EC1A-48E6-8BB0-860A306B4B2C}" presName="Name19" presStyleLbl="parChTrans1D3" presStyleIdx="1" presStyleCnt="3"/>
      <dgm:spPr/>
      <dgm:t>
        <a:bodyPr/>
        <a:lstStyle/>
        <a:p>
          <a:endParaRPr lang="en-US"/>
        </a:p>
      </dgm:t>
    </dgm:pt>
    <dgm:pt modelId="{D160CF19-0859-47A7-A461-9410AA43E034}" type="pres">
      <dgm:prSet presAssocID="{E7DDAD71-823C-4A3D-AF17-3DB66E826E98}" presName="Name21" presStyleCnt="0"/>
      <dgm:spPr/>
    </dgm:pt>
    <dgm:pt modelId="{394DBAC7-F228-4C98-8999-A33C3D04BC7C}" type="pres">
      <dgm:prSet presAssocID="{E7DDAD71-823C-4A3D-AF17-3DB66E826E98}" presName="level2Shape" presStyleLbl="node3" presStyleIdx="1" presStyleCnt="3" custScaleX="149438" custScaleY="252069" custLinFactNeighborX="602" custLinFactNeighborY="-1807"/>
      <dgm:spPr/>
      <dgm:t>
        <a:bodyPr/>
        <a:lstStyle/>
        <a:p>
          <a:endParaRPr lang="mn-MN"/>
        </a:p>
      </dgm:t>
    </dgm:pt>
    <dgm:pt modelId="{CF8CF174-18E9-42E3-9B3C-F6268FED4B79}" type="pres">
      <dgm:prSet presAssocID="{E7DDAD71-823C-4A3D-AF17-3DB66E826E98}" presName="hierChild3" presStyleCnt="0"/>
      <dgm:spPr/>
    </dgm:pt>
    <dgm:pt modelId="{47ECB374-7B90-408E-9598-36B3B52E42F2}" type="pres">
      <dgm:prSet presAssocID="{B0D4B6D5-9804-43A8-8BCD-C30DADD35AC9}" presName="Name19" presStyleLbl="parChTrans1D2" presStyleIdx="1" presStyleCnt="2"/>
      <dgm:spPr/>
      <dgm:t>
        <a:bodyPr/>
        <a:lstStyle/>
        <a:p>
          <a:endParaRPr lang="en-US"/>
        </a:p>
      </dgm:t>
    </dgm:pt>
    <dgm:pt modelId="{C57C852D-44D3-4FEB-B617-3245D0EA6AF8}" type="pres">
      <dgm:prSet presAssocID="{562CE600-93C8-4A4F-B409-6F6BD9250891}" presName="Name21" presStyleCnt="0"/>
      <dgm:spPr/>
    </dgm:pt>
    <dgm:pt modelId="{476F011B-B2CA-434F-BF2D-21EA59747237}" type="pres">
      <dgm:prSet presAssocID="{562CE600-93C8-4A4F-B409-6F6BD9250891}" presName="level2Shape" presStyleLbl="node2" presStyleIdx="1" presStyleCnt="2" custScaleX="187035" custScaleY="58202" custLinFactNeighborX="-3702" custLinFactNeighborY="925"/>
      <dgm:spPr/>
      <dgm:t>
        <a:bodyPr/>
        <a:lstStyle/>
        <a:p>
          <a:endParaRPr lang="mn-MN"/>
        </a:p>
      </dgm:t>
    </dgm:pt>
    <dgm:pt modelId="{374FB2BB-F65C-43DB-9E4D-5759412B0FB4}" type="pres">
      <dgm:prSet presAssocID="{562CE600-93C8-4A4F-B409-6F6BD9250891}" presName="hierChild3" presStyleCnt="0"/>
      <dgm:spPr/>
    </dgm:pt>
    <dgm:pt modelId="{A788C3F6-BF55-47C6-BD9A-4ED42561227E}" type="pres">
      <dgm:prSet presAssocID="{E0173711-75E4-487A-AC24-3D2CABA3528E}" presName="Name19" presStyleLbl="parChTrans1D3" presStyleIdx="2" presStyleCnt="3"/>
      <dgm:spPr/>
      <dgm:t>
        <a:bodyPr/>
        <a:lstStyle/>
        <a:p>
          <a:endParaRPr lang="en-US"/>
        </a:p>
      </dgm:t>
    </dgm:pt>
    <dgm:pt modelId="{4B88B171-F983-4CB5-8E39-92A0A72860F8}" type="pres">
      <dgm:prSet presAssocID="{880F7CB0-6776-465E-B9F3-644CF7E1E767}" presName="Name21" presStyleCnt="0"/>
      <dgm:spPr/>
    </dgm:pt>
    <dgm:pt modelId="{04FDC641-2EB2-4C7A-9ABE-1E9A0BD0D983}" type="pres">
      <dgm:prSet presAssocID="{880F7CB0-6776-465E-B9F3-644CF7E1E767}" presName="level2Shape" presStyleLbl="node3" presStyleIdx="2" presStyleCnt="3" custScaleX="147503" custScaleY="193656"/>
      <dgm:spPr/>
      <dgm:t>
        <a:bodyPr/>
        <a:lstStyle/>
        <a:p>
          <a:endParaRPr lang="mn-MN"/>
        </a:p>
      </dgm:t>
    </dgm:pt>
    <dgm:pt modelId="{E61515F0-7B40-42C5-A628-4F57A589F38D}" type="pres">
      <dgm:prSet presAssocID="{880F7CB0-6776-465E-B9F3-644CF7E1E767}" presName="hierChild3" presStyleCnt="0"/>
      <dgm:spPr/>
    </dgm:pt>
    <dgm:pt modelId="{A3C860E6-AC58-4812-9597-A53FE9A9E39D}" type="pres">
      <dgm:prSet presAssocID="{53E48F00-5BF3-4C5A-AB34-D987B2BF0011}" presName="bgShapesFlow" presStyleCnt="0"/>
      <dgm:spPr/>
    </dgm:pt>
  </dgm:ptLst>
  <dgm:cxnLst>
    <dgm:cxn modelId="{6561D79F-7F4F-47B6-A259-A92996908DDA}" srcId="{53E48F00-5BF3-4C5A-AB34-D987B2BF0011}" destId="{BD84AA8E-21BB-4F2B-92F5-B3447839188B}" srcOrd="0" destOrd="0" parTransId="{088C585E-F5A7-4A5B-94F3-29901FBDEB09}" sibTransId="{B8447ABF-B4EC-40BA-891E-5180CFE0C2A7}"/>
    <dgm:cxn modelId="{8E733507-A070-4E06-84BA-97CC1A743AC8}" srcId="{BD84AA8E-21BB-4F2B-92F5-B3447839188B}" destId="{A9B33FC3-1E34-4239-B841-E6FF34F7891D}" srcOrd="0" destOrd="0" parTransId="{A750D0EA-BA79-447A-87DF-868D8A83F37A}" sibTransId="{602D4192-62EC-490C-9FB7-3CEA75B35419}"/>
    <dgm:cxn modelId="{237B02DE-37B0-4DA0-AEAE-9ECA43E77F11}" srcId="{A9B33FC3-1E34-4239-B841-E6FF34F7891D}" destId="{5CDE5115-069F-47DA-A7C3-A182D4F1D8F9}" srcOrd="0" destOrd="0" parTransId="{53C585F0-7CBC-45BD-A575-C0FED67633F8}" sibTransId="{FF7C255D-50C8-4769-804E-852BCF05EF50}"/>
    <dgm:cxn modelId="{3C7F1433-C4F6-4135-A992-A21AB94DC1C6}" type="presOf" srcId="{B0D4B6D5-9804-43A8-8BCD-C30DADD35AC9}" destId="{47ECB374-7B90-408E-9598-36B3B52E42F2}" srcOrd="0" destOrd="0" presId="urn:microsoft.com/office/officeart/2005/8/layout/hierarchy6"/>
    <dgm:cxn modelId="{0AD1F53F-8102-4238-8992-AC48DE0FC36B}" srcId="{A9B33FC3-1E34-4239-B841-E6FF34F7891D}" destId="{E7DDAD71-823C-4A3D-AF17-3DB66E826E98}" srcOrd="1" destOrd="0" parTransId="{63A22EA1-EC1A-48E6-8BB0-860A306B4B2C}" sibTransId="{BD1500CB-DB56-48D0-81E0-3BE3DAD003F6}"/>
    <dgm:cxn modelId="{3E0E170C-6B9A-47E6-8A9E-8ABB8BC117B8}" type="presOf" srcId="{E0173711-75E4-487A-AC24-3D2CABA3528E}" destId="{A788C3F6-BF55-47C6-BD9A-4ED42561227E}" srcOrd="0" destOrd="0" presId="urn:microsoft.com/office/officeart/2005/8/layout/hierarchy6"/>
    <dgm:cxn modelId="{E463B17B-BD88-4D58-8D0F-77CAB13C32DE}" srcId="{BD84AA8E-21BB-4F2B-92F5-B3447839188B}" destId="{562CE600-93C8-4A4F-B409-6F6BD9250891}" srcOrd="1" destOrd="0" parTransId="{B0D4B6D5-9804-43A8-8BCD-C30DADD35AC9}" sibTransId="{292DF39F-1F31-4DF3-9A68-A30FDCFDD5E1}"/>
    <dgm:cxn modelId="{1354F732-A4D0-4237-94D2-338947677DBF}" type="presOf" srcId="{562CE600-93C8-4A4F-B409-6F6BD9250891}" destId="{476F011B-B2CA-434F-BF2D-21EA59747237}" srcOrd="0" destOrd="0" presId="urn:microsoft.com/office/officeart/2005/8/layout/hierarchy6"/>
    <dgm:cxn modelId="{B43ED07F-A107-44B2-A0BC-792903A78EFD}" type="presOf" srcId="{A9B33FC3-1E34-4239-B841-E6FF34F7891D}" destId="{B788C00B-F877-4966-A22F-B9DE1AF512AF}" srcOrd="0" destOrd="0" presId="urn:microsoft.com/office/officeart/2005/8/layout/hierarchy6"/>
    <dgm:cxn modelId="{A690CCE3-9901-410D-A742-F6FF23FC3F91}" type="presOf" srcId="{5CDE5115-069F-47DA-A7C3-A182D4F1D8F9}" destId="{C4ED798B-615B-4F44-A783-409A9B4BC280}" srcOrd="0" destOrd="0" presId="urn:microsoft.com/office/officeart/2005/8/layout/hierarchy6"/>
    <dgm:cxn modelId="{6975F7E2-0AAA-425C-A356-CDBC5EFCCF33}" srcId="{562CE600-93C8-4A4F-B409-6F6BD9250891}" destId="{880F7CB0-6776-465E-B9F3-644CF7E1E767}" srcOrd="0" destOrd="0" parTransId="{E0173711-75E4-487A-AC24-3D2CABA3528E}" sibTransId="{8FC624D5-4CEA-48B3-B423-EC139060CE0A}"/>
    <dgm:cxn modelId="{313F4DA5-9D19-49D9-B559-151617675FA1}" type="presOf" srcId="{63A22EA1-EC1A-48E6-8BB0-860A306B4B2C}" destId="{C0069A54-7137-4B6B-947C-FB7E4BD79BBB}" srcOrd="0" destOrd="0" presId="urn:microsoft.com/office/officeart/2005/8/layout/hierarchy6"/>
    <dgm:cxn modelId="{D3F539F6-1AAC-4F53-B501-6C08A1759F00}" type="presOf" srcId="{A750D0EA-BA79-447A-87DF-868D8A83F37A}" destId="{00E34675-3FA4-4CCC-B4E6-C86B85498D96}" srcOrd="0" destOrd="0" presId="urn:microsoft.com/office/officeart/2005/8/layout/hierarchy6"/>
    <dgm:cxn modelId="{2F465426-4A45-4A25-9F1B-F3515E6633FA}" type="presOf" srcId="{53C585F0-7CBC-45BD-A575-C0FED67633F8}" destId="{04008DF5-E780-422A-9A1F-C45145920DA8}" srcOrd="0" destOrd="0" presId="urn:microsoft.com/office/officeart/2005/8/layout/hierarchy6"/>
    <dgm:cxn modelId="{6EB736F8-DF56-4601-AD63-B3988A836B63}" type="presOf" srcId="{E7DDAD71-823C-4A3D-AF17-3DB66E826E98}" destId="{394DBAC7-F228-4C98-8999-A33C3D04BC7C}" srcOrd="0" destOrd="0" presId="urn:microsoft.com/office/officeart/2005/8/layout/hierarchy6"/>
    <dgm:cxn modelId="{9ED9AE9B-F4CA-4092-A736-84D83AF1A687}" type="presOf" srcId="{BD84AA8E-21BB-4F2B-92F5-B3447839188B}" destId="{43E1E69E-4954-4B4A-B78B-D10951D44B75}" srcOrd="0" destOrd="0" presId="urn:microsoft.com/office/officeart/2005/8/layout/hierarchy6"/>
    <dgm:cxn modelId="{C1B9C80E-C23A-41BD-B031-BDFF09469997}" type="presOf" srcId="{53E48F00-5BF3-4C5A-AB34-D987B2BF0011}" destId="{2A0D1AB9-6CF4-484D-88E9-9D138B0305E8}" srcOrd="0" destOrd="0" presId="urn:microsoft.com/office/officeart/2005/8/layout/hierarchy6"/>
    <dgm:cxn modelId="{9D778BF1-30FB-4A3E-86C7-A6B07D3C3A5C}" type="presOf" srcId="{880F7CB0-6776-465E-B9F3-644CF7E1E767}" destId="{04FDC641-2EB2-4C7A-9ABE-1E9A0BD0D983}" srcOrd="0" destOrd="0" presId="urn:microsoft.com/office/officeart/2005/8/layout/hierarchy6"/>
    <dgm:cxn modelId="{8E0186F5-D0DE-48F9-B5C7-47A41FFEAB10}" type="presParOf" srcId="{2A0D1AB9-6CF4-484D-88E9-9D138B0305E8}" destId="{A1228D4D-67BE-4541-A2D6-61CF86BB496C}" srcOrd="0" destOrd="0" presId="urn:microsoft.com/office/officeart/2005/8/layout/hierarchy6"/>
    <dgm:cxn modelId="{617E846C-7A16-496A-BF91-76C2D22F5693}" type="presParOf" srcId="{A1228D4D-67BE-4541-A2D6-61CF86BB496C}" destId="{72A0D95D-B7A5-4261-AD3F-D41DEF880A73}" srcOrd="0" destOrd="0" presId="urn:microsoft.com/office/officeart/2005/8/layout/hierarchy6"/>
    <dgm:cxn modelId="{33FBCF7E-A7A9-4319-B2EB-7151CE085F17}" type="presParOf" srcId="{72A0D95D-B7A5-4261-AD3F-D41DEF880A73}" destId="{E6374EC1-8EF2-49BB-9AC1-68B23104D648}" srcOrd="0" destOrd="0" presId="urn:microsoft.com/office/officeart/2005/8/layout/hierarchy6"/>
    <dgm:cxn modelId="{4535CB80-E381-430F-996B-4A2C32DD4A64}" type="presParOf" srcId="{E6374EC1-8EF2-49BB-9AC1-68B23104D648}" destId="{43E1E69E-4954-4B4A-B78B-D10951D44B75}" srcOrd="0" destOrd="0" presId="urn:microsoft.com/office/officeart/2005/8/layout/hierarchy6"/>
    <dgm:cxn modelId="{1A526D8E-C1A9-459E-926E-FD288E86A577}" type="presParOf" srcId="{E6374EC1-8EF2-49BB-9AC1-68B23104D648}" destId="{63975DCC-9C51-411B-AEAF-319372DA70F9}" srcOrd="1" destOrd="0" presId="urn:microsoft.com/office/officeart/2005/8/layout/hierarchy6"/>
    <dgm:cxn modelId="{E50EAC3F-F175-42DA-A34B-4C45CD9A3231}" type="presParOf" srcId="{63975DCC-9C51-411B-AEAF-319372DA70F9}" destId="{00E34675-3FA4-4CCC-B4E6-C86B85498D96}" srcOrd="0" destOrd="0" presId="urn:microsoft.com/office/officeart/2005/8/layout/hierarchy6"/>
    <dgm:cxn modelId="{6EB78927-3583-419A-B0D0-CE03B5D3A7C8}" type="presParOf" srcId="{63975DCC-9C51-411B-AEAF-319372DA70F9}" destId="{171DC4E3-BEED-4082-BCBB-E01C5CCB9CB2}" srcOrd="1" destOrd="0" presId="urn:microsoft.com/office/officeart/2005/8/layout/hierarchy6"/>
    <dgm:cxn modelId="{D7B40F14-83A6-445F-AE01-D3BC9C248760}" type="presParOf" srcId="{171DC4E3-BEED-4082-BCBB-E01C5CCB9CB2}" destId="{B788C00B-F877-4966-A22F-B9DE1AF512AF}" srcOrd="0" destOrd="0" presId="urn:microsoft.com/office/officeart/2005/8/layout/hierarchy6"/>
    <dgm:cxn modelId="{A3F059BF-7C95-44F2-95F3-5B3311A1CBF5}" type="presParOf" srcId="{171DC4E3-BEED-4082-BCBB-E01C5CCB9CB2}" destId="{3FD21356-6E6A-4FC4-B55C-231795DE8F96}" srcOrd="1" destOrd="0" presId="urn:microsoft.com/office/officeart/2005/8/layout/hierarchy6"/>
    <dgm:cxn modelId="{04BEC2CE-E01F-466E-B5B2-D12667C6BE80}" type="presParOf" srcId="{3FD21356-6E6A-4FC4-B55C-231795DE8F96}" destId="{04008DF5-E780-422A-9A1F-C45145920DA8}" srcOrd="0" destOrd="0" presId="urn:microsoft.com/office/officeart/2005/8/layout/hierarchy6"/>
    <dgm:cxn modelId="{5A157EB5-F5DB-45BA-9282-F17CD48BB894}" type="presParOf" srcId="{3FD21356-6E6A-4FC4-B55C-231795DE8F96}" destId="{AE62908A-5535-4C18-A361-D9D5A15E69B5}" srcOrd="1" destOrd="0" presId="urn:microsoft.com/office/officeart/2005/8/layout/hierarchy6"/>
    <dgm:cxn modelId="{FDCB4A9E-0D9D-48B1-8CF7-F5D4424B9A93}" type="presParOf" srcId="{AE62908A-5535-4C18-A361-D9D5A15E69B5}" destId="{C4ED798B-615B-4F44-A783-409A9B4BC280}" srcOrd="0" destOrd="0" presId="urn:microsoft.com/office/officeart/2005/8/layout/hierarchy6"/>
    <dgm:cxn modelId="{D0B1FD83-65C9-48BA-8288-67C8AD1FBE68}" type="presParOf" srcId="{AE62908A-5535-4C18-A361-D9D5A15E69B5}" destId="{65FCF47E-BC98-4964-848E-8029AC92E467}" srcOrd="1" destOrd="0" presId="urn:microsoft.com/office/officeart/2005/8/layout/hierarchy6"/>
    <dgm:cxn modelId="{EC668DE4-1560-4B63-AA74-5039D9D666BD}" type="presParOf" srcId="{3FD21356-6E6A-4FC4-B55C-231795DE8F96}" destId="{C0069A54-7137-4B6B-947C-FB7E4BD79BBB}" srcOrd="2" destOrd="0" presId="urn:microsoft.com/office/officeart/2005/8/layout/hierarchy6"/>
    <dgm:cxn modelId="{6B653FC9-F567-4190-839A-D5F284923CAC}" type="presParOf" srcId="{3FD21356-6E6A-4FC4-B55C-231795DE8F96}" destId="{D160CF19-0859-47A7-A461-9410AA43E034}" srcOrd="3" destOrd="0" presId="urn:microsoft.com/office/officeart/2005/8/layout/hierarchy6"/>
    <dgm:cxn modelId="{42B7E2ED-5E0C-4623-98B6-F3AD2B31769F}" type="presParOf" srcId="{D160CF19-0859-47A7-A461-9410AA43E034}" destId="{394DBAC7-F228-4C98-8999-A33C3D04BC7C}" srcOrd="0" destOrd="0" presId="urn:microsoft.com/office/officeart/2005/8/layout/hierarchy6"/>
    <dgm:cxn modelId="{A4D9D4B5-0678-459D-A5E8-33800C163D1D}" type="presParOf" srcId="{D160CF19-0859-47A7-A461-9410AA43E034}" destId="{CF8CF174-18E9-42E3-9B3C-F6268FED4B79}" srcOrd="1" destOrd="0" presId="urn:microsoft.com/office/officeart/2005/8/layout/hierarchy6"/>
    <dgm:cxn modelId="{3CE0F544-CF10-4776-8D78-BD422FE87022}" type="presParOf" srcId="{63975DCC-9C51-411B-AEAF-319372DA70F9}" destId="{47ECB374-7B90-408E-9598-36B3B52E42F2}" srcOrd="2" destOrd="0" presId="urn:microsoft.com/office/officeart/2005/8/layout/hierarchy6"/>
    <dgm:cxn modelId="{B3354718-ADD2-47BF-8169-467E792A5966}" type="presParOf" srcId="{63975DCC-9C51-411B-AEAF-319372DA70F9}" destId="{C57C852D-44D3-4FEB-B617-3245D0EA6AF8}" srcOrd="3" destOrd="0" presId="urn:microsoft.com/office/officeart/2005/8/layout/hierarchy6"/>
    <dgm:cxn modelId="{CA972EA2-4277-4A8C-9A49-2BEE39633D7F}" type="presParOf" srcId="{C57C852D-44D3-4FEB-B617-3245D0EA6AF8}" destId="{476F011B-B2CA-434F-BF2D-21EA59747237}" srcOrd="0" destOrd="0" presId="urn:microsoft.com/office/officeart/2005/8/layout/hierarchy6"/>
    <dgm:cxn modelId="{5AA54931-1C21-47EC-A3C7-34C6AC8D7B8F}" type="presParOf" srcId="{C57C852D-44D3-4FEB-B617-3245D0EA6AF8}" destId="{374FB2BB-F65C-43DB-9E4D-5759412B0FB4}" srcOrd="1" destOrd="0" presId="urn:microsoft.com/office/officeart/2005/8/layout/hierarchy6"/>
    <dgm:cxn modelId="{9A20E220-3AAE-4DCE-8162-29261C8C8A20}" type="presParOf" srcId="{374FB2BB-F65C-43DB-9E4D-5759412B0FB4}" destId="{A788C3F6-BF55-47C6-BD9A-4ED42561227E}" srcOrd="0" destOrd="0" presId="urn:microsoft.com/office/officeart/2005/8/layout/hierarchy6"/>
    <dgm:cxn modelId="{F757AE92-9C1B-4E60-8284-DEBBA0187C5E}" type="presParOf" srcId="{374FB2BB-F65C-43DB-9E4D-5759412B0FB4}" destId="{4B88B171-F983-4CB5-8E39-92A0A72860F8}" srcOrd="1" destOrd="0" presId="urn:microsoft.com/office/officeart/2005/8/layout/hierarchy6"/>
    <dgm:cxn modelId="{778FA0A3-3B7B-4A92-84CE-7E9980314E98}" type="presParOf" srcId="{4B88B171-F983-4CB5-8E39-92A0A72860F8}" destId="{04FDC641-2EB2-4C7A-9ABE-1E9A0BD0D983}" srcOrd="0" destOrd="0" presId="urn:microsoft.com/office/officeart/2005/8/layout/hierarchy6"/>
    <dgm:cxn modelId="{6580B8A7-E6F5-4511-8466-382186EFB685}" type="presParOf" srcId="{4B88B171-F983-4CB5-8E39-92A0A72860F8}" destId="{E61515F0-7B40-42C5-A628-4F57A589F38D}" srcOrd="1" destOrd="0" presId="urn:microsoft.com/office/officeart/2005/8/layout/hierarchy6"/>
    <dgm:cxn modelId="{7C587348-E8CC-450D-8ED9-8D4A3F618AE5}" type="presParOf" srcId="{2A0D1AB9-6CF4-484D-88E9-9D138B0305E8}" destId="{A3C860E6-AC58-4812-9597-A53FE9A9E39D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E1E69E-4954-4B4A-B78B-D10951D44B75}">
      <dsp:nvSpPr>
        <dsp:cNvPr id="0" name=""/>
        <dsp:cNvSpPr/>
      </dsp:nvSpPr>
      <dsp:spPr>
        <a:xfrm>
          <a:off x="2018418" y="301956"/>
          <a:ext cx="8031975" cy="6949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Уур амьсгал бүрэлдэн тогтоход нөлөөлөх хүчин зүйл</a:t>
          </a:r>
          <a:endParaRPr lang="mn-MN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38774" y="322312"/>
        <a:ext cx="7991263" cy="654280"/>
      </dsp:txXfrm>
    </dsp:sp>
    <dsp:sp modelId="{00E34675-3FA4-4CCC-B4E6-C86B85498D96}">
      <dsp:nvSpPr>
        <dsp:cNvPr id="0" name=""/>
        <dsp:cNvSpPr/>
      </dsp:nvSpPr>
      <dsp:spPr>
        <a:xfrm>
          <a:off x="2932220" y="996949"/>
          <a:ext cx="3102186" cy="516195"/>
        </a:xfrm>
        <a:custGeom>
          <a:avLst/>
          <a:gdLst/>
          <a:ahLst/>
          <a:cxnLst/>
          <a:rect l="0" t="0" r="0" b="0"/>
          <a:pathLst>
            <a:path>
              <a:moveTo>
                <a:pt x="3102186" y="0"/>
              </a:moveTo>
              <a:lnTo>
                <a:pt x="3102186" y="258097"/>
              </a:lnTo>
              <a:lnTo>
                <a:pt x="0" y="258097"/>
              </a:lnTo>
              <a:lnTo>
                <a:pt x="0" y="516195"/>
              </a:lnTo>
            </a:path>
          </a:pathLst>
        </a:custGeom>
        <a:noFill/>
        <a:ln w="1587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88C00B-F877-4966-A22F-B9DE1AF512AF}">
      <dsp:nvSpPr>
        <dsp:cNvPr id="0" name=""/>
        <dsp:cNvSpPr/>
      </dsp:nvSpPr>
      <dsp:spPr>
        <a:xfrm>
          <a:off x="1141773" y="1513145"/>
          <a:ext cx="3580893" cy="5785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Газарзүйн хүчин зүйл</a:t>
          </a:r>
          <a:endParaRPr lang="mn-MN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58717" y="1530089"/>
        <a:ext cx="3547005" cy="544612"/>
      </dsp:txXfrm>
    </dsp:sp>
    <dsp:sp modelId="{04008DF5-E780-422A-9A1F-C45145920DA8}">
      <dsp:nvSpPr>
        <dsp:cNvPr id="0" name=""/>
        <dsp:cNvSpPr/>
      </dsp:nvSpPr>
      <dsp:spPr>
        <a:xfrm>
          <a:off x="1611779" y="2091645"/>
          <a:ext cx="1320440" cy="471234"/>
        </a:xfrm>
        <a:custGeom>
          <a:avLst/>
          <a:gdLst/>
          <a:ahLst/>
          <a:cxnLst/>
          <a:rect l="0" t="0" r="0" b="0"/>
          <a:pathLst>
            <a:path>
              <a:moveTo>
                <a:pt x="1320440" y="0"/>
              </a:moveTo>
              <a:lnTo>
                <a:pt x="1320440" y="235617"/>
              </a:lnTo>
              <a:lnTo>
                <a:pt x="0" y="235617"/>
              </a:lnTo>
              <a:lnTo>
                <a:pt x="0" y="471234"/>
              </a:lnTo>
            </a:path>
          </a:pathLst>
        </a:custGeom>
        <a:noFill/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ED798B-615B-4F44-A783-409A9B4BC280}">
      <dsp:nvSpPr>
        <dsp:cNvPr id="0" name=""/>
        <dsp:cNvSpPr/>
      </dsp:nvSpPr>
      <dsp:spPr>
        <a:xfrm>
          <a:off x="4840" y="2562880"/>
          <a:ext cx="3213878" cy="33493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Ихээхэн нөлөөлөх хүчин зүйл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- Газарзүйн өргөрөг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- Нарны тусгалын өнцөг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- Хуурай газрын хотгор гүдгэр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- Далай тэнгис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mn-MN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8971" y="2657011"/>
        <a:ext cx="3025616" cy="3161072"/>
      </dsp:txXfrm>
    </dsp:sp>
    <dsp:sp modelId="{C0069A54-7137-4B6B-947C-FB7E4BD79BBB}">
      <dsp:nvSpPr>
        <dsp:cNvPr id="0" name=""/>
        <dsp:cNvSpPr/>
      </dsp:nvSpPr>
      <dsp:spPr>
        <a:xfrm>
          <a:off x="2932220" y="2091645"/>
          <a:ext cx="2325231" cy="4928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438"/>
              </a:lnTo>
              <a:lnTo>
                <a:pt x="2325231" y="246438"/>
              </a:lnTo>
              <a:lnTo>
                <a:pt x="2325231" y="492876"/>
              </a:lnTo>
            </a:path>
          </a:pathLst>
        </a:custGeom>
        <a:noFill/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4DBAC7-F228-4C98-8999-A33C3D04BC7C}">
      <dsp:nvSpPr>
        <dsp:cNvPr id="0" name=""/>
        <dsp:cNvSpPr/>
      </dsp:nvSpPr>
      <dsp:spPr>
        <a:xfrm>
          <a:off x="3811091" y="2584521"/>
          <a:ext cx="2892720" cy="325292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Бага нөлөөлөх хүчин зүйл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mn-MN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Ургамалын бүрхэвч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- Хүний үйл ажиллгаа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- Цасан ба мөсөн бүрхэвч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- Хөрсний шинж чанар</a:t>
          </a:r>
          <a:endParaRPr lang="mn-MN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95816" y="2669246"/>
        <a:ext cx="2723270" cy="3083471"/>
      </dsp:txXfrm>
    </dsp:sp>
    <dsp:sp modelId="{47ECB374-7B90-408E-9598-36B3B52E42F2}">
      <dsp:nvSpPr>
        <dsp:cNvPr id="0" name=""/>
        <dsp:cNvSpPr/>
      </dsp:nvSpPr>
      <dsp:spPr>
        <a:xfrm>
          <a:off x="6034406" y="996949"/>
          <a:ext cx="2594443" cy="5281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066"/>
              </a:lnTo>
              <a:lnTo>
                <a:pt x="2594443" y="264066"/>
              </a:lnTo>
              <a:lnTo>
                <a:pt x="2594443" y="528132"/>
              </a:lnTo>
            </a:path>
          </a:pathLst>
        </a:custGeom>
        <a:noFill/>
        <a:ln w="1587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6F011B-B2CA-434F-BF2D-21EA59747237}">
      <dsp:nvSpPr>
        <dsp:cNvPr id="0" name=""/>
        <dsp:cNvSpPr/>
      </dsp:nvSpPr>
      <dsp:spPr>
        <a:xfrm>
          <a:off x="6818600" y="1525082"/>
          <a:ext cx="3620498" cy="7510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Хийн мандлын хүчин зүйл</a:t>
          </a:r>
          <a:endParaRPr lang="mn-MN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40599" y="1547081"/>
        <a:ext cx="3576500" cy="707092"/>
      </dsp:txXfrm>
    </dsp:sp>
    <dsp:sp modelId="{A788C3F6-BF55-47C6-BD9A-4ED42561227E}">
      <dsp:nvSpPr>
        <dsp:cNvPr id="0" name=""/>
        <dsp:cNvSpPr/>
      </dsp:nvSpPr>
      <dsp:spPr>
        <a:xfrm>
          <a:off x="8583129" y="2276172"/>
          <a:ext cx="91440" cy="5042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2129"/>
              </a:lnTo>
              <a:lnTo>
                <a:pt x="117380" y="252129"/>
              </a:lnTo>
              <a:lnTo>
                <a:pt x="117380" y="504258"/>
              </a:lnTo>
            </a:path>
          </a:pathLst>
        </a:custGeom>
        <a:noFill/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FDC641-2EB2-4C7A-9ABE-1E9A0BD0D983}">
      <dsp:nvSpPr>
        <dsp:cNvPr id="0" name=""/>
        <dsp:cNvSpPr/>
      </dsp:nvSpPr>
      <dsp:spPr>
        <a:xfrm>
          <a:off x="7272878" y="2780430"/>
          <a:ext cx="2855264" cy="24991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mn-MN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Агаары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mn-MN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орчил </a:t>
          </a:r>
          <a:r>
            <a:rPr lang="mn-MN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урсгал</a:t>
          </a: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- Эсрэг циклон</a:t>
          </a: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mn-MN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Чийгийн </a:t>
          </a:r>
          <a:r>
            <a:rPr lang="mn-MN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эргэлт</a:t>
          </a: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- Дулааны эргэлт</a:t>
          </a: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mn-MN" sz="2000" kern="1200" smtClean="0">
              <a:latin typeface="Arial" panose="020B0604020202020204" pitchFamily="34" charset="0"/>
              <a:cs typeface="Arial" panose="020B0604020202020204" pitchFamily="34" charset="0"/>
            </a:rPr>
            <a:t>Агаарын </a:t>
          </a:r>
          <a:r>
            <a:rPr lang="mn-MN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фронт</a:t>
          </a:r>
          <a:endParaRPr lang="mn-MN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46074" y="2853626"/>
        <a:ext cx="2708872" cy="23527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8B27-2E43-4848-98C1-93C602B92E33}" type="datetimeFigureOut">
              <a:rPr lang="mn-MN" smtClean="0"/>
              <a:t>2016-09-23</a:t>
            </a:fld>
            <a:endParaRPr lang="mn-M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2F8C7-A274-40B0-9805-D380EBC1E2CD}" type="slidenum">
              <a:rPr lang="mn-MN" smtClean="0"/>
              <a:t>‹#›</a:t>
            </a:fld>
            <a:endParaRPr lang="mn-MN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709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8B27-2E43-4848-98C1-93C602B92E33}" type="datetimeFigureOut">
              <a:rPr lang="mn-MN" smtClean="0"/>
              <a:t>2016-09-23</a:t>
            </a:fld>
            <a:endParaRPr lang="mn-M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2F8C7-A274-40B0-9805-D380EBC1E2CD}" type="slidenum">
              <a:rPr lang="mn-MN" smtClean="0"/>
              <a:t>‹#›</a:t>
            </a:fld>
            <a:endParaRPr lang="mn-MN"/>
          </a:p>
        </p:txBody>
      </p:sp>
    </p:spTree>
    <p:extLst>
      <p:ext uri="{BB962C8B-B14F-4D97-AF65-F5344CB8AC3E}">
        <p14:creationId xmlns:p14="http://schemas.microsoft.com/office/powerpoint/2010/main" val="2506519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8B27-2E43-4848-98C1-93C602B92E33}" type="datetimeFigureOut">
              <a:rPr lang="mn-MN" smtClean="0"/>
              <a:t>2016-09-23</a:t>
            </a:fld>
            <a:endParaRPr lang="mn-M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2F8C7-A274-40B0-9805-D380EBC1E2CD}" type="slidenum">
              <a:rPr lang="mn-MN" smtClean="0"/>
              <a:t>‹#›</a:t>
            </a:fld>
            <a:endParaRPr lang="mn-MN"/>
          </a:p>
        </p:txBody>
      </p:sp>
    </p:spTree>
    <p:extLst>
      <p:ext uri="{BB962C8B-B14F-4D97-AF65-F5344CB8AC3E}">
        <p14:creationId xmlns:p14="http://schemas.microsoft.com/office/powerpoint/2010/main" val="746562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8B27-2E43-4848-98C1-93C602B92E33}" type="datetimeFigureOut">
              <a:rPr lang="mn-MN" smtClean="0"/>
              <a:t>2016-09-23</a:t>
            </a:fld>
            <a:endParaRPr lang="mn-M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2F8C7-A274-40B0-9805-D380EBC1E2CD}" type="slidenum">
              <a:rPr lang="mn-MN" smtClean="0"/>
              <a:t>‹#›</a:t>
            </a:fld>
            <a:endParaRPr lang="mn-MN"/>
          </a:p>
        </p:txBody>
      </p:sp>
    </p:spTree>
    <p:extLst>
      <p:ext uri="{BB962C8B-B14F-4D97-AF65-F5344CB8AC3E}">
        <p14:creationId xmlns:p14="http://schemas.microsoft.com/office/powerpoint/2010/main" val="3791118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8B27-2E43-4848-98C1-93C602B92E33}" type="datetimeFigureOut">
              <a:rPr lang="mn-MN" smtClean="0"/>
              <a:t>2016-09-23</a:t>
            </a:fld>
            <a:endParaRPr lang="mn-M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2F8C7-A274-40B0-9805-D380EBC1E2CD}" type="slidenum">
              <a:rPr lang="mn-MN" smtClean="0"/>
              <a:t>‹#›</a:t>
            </a:fld>
            <a:endParaRPr lang="mn-MN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929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8B27-2E43-4848-98C1-93C602B92E33}" type="datetimeFigureOut">
              <a:rPr lang="mn-MN" smtClean="0"/>
              <a:t>2016-09-23</a:t>
            </a:fld>
            <a:endParaRPr lang="mn-M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2F8C7-A274-40B0-9805-D380EBC1E2CD}" type="slidenum">
              <a:rPr lang="mn-MN" smtClean="0"/>
              <a:t>‹#›</a:t>
            </a:fld>
            <a:endParaRPr lang="mn-MN"/>
          </a:p>
        </p:txBody>
      </p:sp>
    </p:spTree>
    <p:extLst>
      <p:ext uri="{BB962C8B-B14F-4D97-AF65-F5344CB8AC3E}">
        <p14:creationId xmlns:p14="http://schemas.microsoft.com/office/powerpoint/2010/main" val="403262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8B27-2E43-4848-98C1-93C602B92E33}" type="datetimeFigureOut">
              <a:rPr lang="mn-MN" smtClean="0"/>
              <a:t>2016-09-23</a:t>
            </a:fld>
            <a:endParaRPr lang="mn-M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2F8C7-A274-40B0-9805-D380EBC1E2CD}" type="slidenum">
              <a:rPr lang="mn-MN" smtClean="0"/>
              <a:t>‹#›</a:t>
            </a:fld>
            <a:endParaRPr lang="mn-MN"/>
          </a:p>
        </p:txBody>
      </p:sp>
    </p:spTree>
    <p:extLst>
      <p:ext uri="{BB962C8B-B14F-4D97-AF65-F5344CB8AC3E}">
        <p14:creationId xmlns:p14="http://schemas.microsoft.com/office/powerpoint/2010/main" val="3897943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8B27-2E43-4848-98C1-93C602B92E33}" type="datetimeFigureOut">
              <a:rPr lang="mn-MN" smtClean="0"/>
              <a:t>2016-09-23</a:t>
            </a:fld>
            <a:endParaRPr lang="mn-M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2F8C7-A274-40B0-9805-D380EBC1E2CD}" type="slidenum">
              <a:rPr lang="mn-MN" smtClean="0"/>
              <a:t>‹#›</a:t>
            </a:fld>
            <a:endParaRPr lang="mn-MN"/>
          </a:p>
        </p:txBody>
      </p:sp>
    </p:spTree>
    <p:extLst>
      <p:ext uri="{BB962C8B-B14F-4D97-AF65-F5344CB8AC3E}">
        <p14:creationId xmlns:p14="http://schemas.microsoft.com/office/powerpoint/2010/main" val="104406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8B27-2E43-4848-98C1-93C602B92E33}" type="datetimeFigureOut">
              <a:rPr lang="mn-MN" smtClean="0"/>
              <a:t>2016-09-23</a:t>
            </a:fld>
            <a:endParaRPr lang="mn-M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mn-M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2F8C7-A274-40B0-9805-D380EBC1E2CD}" type="slidenum">
              <a:rPr lang="mn-MN" smtClean="0"/>
              <a:t>‹#›</a:t>
            </a:fld>
            <a:endParaRPr lang="mn-MN"/>
          </a:p>
        </p:txBody>
      </p:sp>
    </p:spTree>
    <p:extLst>
      <p:ext uri="{BB962C8B-B14F-4D97-AF65-F5344CB8AC3E}">
        <p14:creationId xmlns:p14="http://schemas.microsoft.com/office/powerpoint/2010/main" val="3075156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AE08B27-2E43-4848-98C1-93C602B92E33}" type="datetimeFigureOut">
              <a:rPr lang="mn-MN" smtClean="0"/>
              <a:t>2016-09-23</a:t>
            </a:fld>
            <a:endParaRPr lang="mn-M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mn-M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A22F8C7-A274-40B0-9805-D380EBC1E2CD}" type="slidenum">
              <a:rPr lang="mn-MN" smtClean="0"/>
              <a:t>‹#›</a:t>
            </a:fld>
            <a:endParaRPr lang="mn-MN"/>
          </a:p>
        </p:txBody>
      </p:sp>
    </p:spTree>
    <p:extLst>
      <p:ext uri="{BB962C8B-B14F-4D97-AF65-F5344CB8AC3E}">
        <p14:creationId xmlns:p14="http://schemas.microsoft.com/office/powerpoint/2010/main" val="1831705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8B27-2E43-4848-98C1-93C602B92E33}" type="datetimeFigureOut">
              <a:rPr lang="mn-MN" smtClean="0"/>
              <a:t>2016-09-23</a:t>
            </a:fld>
            <a:endParaRPr lang="mn-M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n-M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2F8C7-A274-40B0-9805-D380EBC1E2CD}" type="slidenum">
              <a:rPr lang="mn-MN" smtClean="0"/>
              <a:t>‹#›</a:t>
            </a:fld>
            <a:endParaRPr lang="mn-MN"/>
          </a:p>
        </p:txBody>
      </p:sp>
    </p:spTree>
    <p:extLst>
      <p:ext uri="{BB962C8B-B14F-4D97-AF65-F5344CB8AC3E}">
        <p14:creationId xmlns:p14="http://schemas.microsoft.com/office/powerpoint/2010/main" val="2598450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AE08B27-2E43-4848-98C1-93C602B92E33}" type="datetimeFigureOut">
              <a:rPr lang="mn-MN" smtClean="0"/>
              <a:t>2016-09-23</a:t>
            </a:fld>
            <a:endParaRPr lang="mn-M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mn-M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A22F8C7-A274-40B0-9805-D380EBC1E2CD}" type="slidenum">
              <a:rPr lang="mn-MN" smtClean="0"/>
              <a:t>‹#›</a:t>
            </a:fld>
            <a:endParaRPr lang="mn-MN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193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4553" y="552890"/>
            <a:ext cx="10058400" cy="3566160"/>
          </a:xfrm>
        </p:spPr>
        <p:txBody>
          <a:bodyPr/>
          <a:lstStyle/>
          <a:p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Уур амьсгалын нөөц</a:t>
            </a:r>
            <a:endParaRPr lang="mn-M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373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141" y="2206804"/>
            <a:ext cx="10515600" cy="1325563"/>
          </a:xfrm>
        </p:spPr>
        <p:txBody>
          <a:bodyPr/>
          <a:lstStyle/>
          <a:p>
            <a:pPr algn="ctr"/>
            <a:r>
              <a:rPr lang="mn-MN" dirty="0" smtClean="0"/>
              <a:t>Анхаарал хандуулсанд баярлалаа</a:t>
            </a:r>
            <a:endParaRPr lang="mn-M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41" y="4363657"/>
            <a:ext cx="1952625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4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306"/>
          </a:xfrm>
        </p:spPr>
        <p:txBody>
          <a:bodyPr>
            <a:normAutofit fontScale="90000"/>
          </a:bodyPr>
          <a:lstStyle/>
          <a:p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Зургийг ажиглаарай</a:t>
            </a:r>
            <a:endParaRPr lang="mn-M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017433"/>
            <a:ext cx="10623996" cy="5640944"/>
          </a:xfrm>
        </p:spPr>
      </p:pic>
    </p:spTree>
    <p:extLst>
      <p:ext uri="{BB962C8B-B14F-4D97-AF65-F5344CB8AC3E}">
        <p14:creationId xmlns:p14="http://schemas.microsoft.com/office/powerpoint/2010/main" val="268773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Цаг агаар</a:t>
            </a:r>
            <a:endParaRPr lang="mn-M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Дэлхийн гадаргын аль нэг хэсэгт тодорхой хугацаанд оршин буй </a:t>
            </a:r>
            <a:r>
              <a:rPr lang="mn-MN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агаарын төлөв </a:t>
            </a:r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байдлыг хэлнэ.</a:t>
            </a:r>
          </a:p>
          <a:p>
            <a:pPr marL="0" indent="0">
              <a:buNone/>
            </a:pPr>
            <a:endParaRPr lang="mn-M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mn-M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690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Уур амьсгал</a:t>
            </a:r>
            <a:endParaRPr lang="mn-M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mn-M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Цаг агаарын олон жилийн дундаж төлөв байдлийг хэлнэ.</a:t>
            </a:r>
            <a:endParaRPr lang="mn-M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34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0026613"/>
              </p:ext>
            </p:extLst>
          </p:nvPr>
        </p:nvGraphicFramePr>
        <p:xfrm>
          <a:off x="490470" y="360609"/>
          <a:ext cx="10515600" cy="6259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139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473" y="2554534"/>
            <a:ext cx="10515600" cy="1325563"/>
          </a:xfrm>
        </p:spPr>
        <p:txBody>
          <a:bodyPr/>
          <a:lstStyle/>
          <a:p>
            <a:pPr algn="ctr"/>
            <a:r>
              <a:rPr lang="mn-MN" dirty="0" smtClean="0"/>
              <a:t>Уур амьсгалын өөрчлөлт</a:t>
            </a:r>
            <a:endParaRPr lang="mn-MN" dirty="0"/>
          </a:p>
        </p:txBody>
      </p:sp>
    </p:spTree>
    <p:extLst>
      <p:ext uri="{BB962C8B-B14F-4D97-AF65-F5344CB8AC3E}">
        <p14:creationId xmlns:p14="http://schemas.microsoft.com/office/powerpoint/2010/main" val="284455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mn-MN" dirty="0"/>
          </a:p>
        </p:txBody>
      </p:sp>
      <p:pic>
        <p:nvPicPr>
          <p:cNvPr id="4" name="Climate anima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8075" y="531813"/>
            <a:ext cx="9913938" cy="5576887"/>
          </a:xfrm>
        </p:spPr>
      </p:pic>
    </p:spTree>
    <p:extLst>
      <p:ext uri="{BB962C8B-B14F-4D97-AF65-F5344CB8AC3E}">
        <p14:creationId xmlns:p14="http://schemas.microsoft.com/office/powerpoint/2010/main" val="195618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9417" y="2000742"/>
            <a:ext cx="900125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mn-MN" dirty="0" smtClean="0"/>
              <a:t>Дээрх бичлэгээс юу ажигласан зүйлээ тайлбарлаж дүгнэлт гаргана уу?</a:t>
            </a:r>
            <a:endParaRPr lang="mn-MN" dirty="0"/>
          </a:p>
        </p:txBody>
      </p:sp>
    </p:spTree>
    <p:extLst>
      <p:ext uri="{BB962C8B-B14F-4D97-AF65-F5344CB8AC3E}">
        <p14:creationId xmlns:p14="http://schemas.microsoft.com/office/powerpoint/2010/main" val="369376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079" y="278635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mn-MN" dirty="0" smtClean="0"/>
              <a:t>Уур амьсгалын өөрчлөлтийн эсрэг бид юу хийж чадах вэ?</a:t>
            </a:r>
            <a:br>
              <a:rPr lang="mn-MN" dirty="0" smtClean="0"/>
            </a:br>
            <a:endParaRPr lang="mn-MN" dirty="0"/>
          </a:p>
        </p:txBody>
      </p:sp>
    </p:spTree>
    <p:extLst>
      <p:ext uri="{BB962C8B-B14F-4D97-AF65-F5344CB8AC3E}">
        <p14:creationId xmlns:p14="http://schemas.microsoft.com/office/powerpoint/2010/main" val="327249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110</TotalTime>
  <Words>127</Words>
  <Application>Microsoft Office PowerPoint</Application>
  <PresentationFormat>Widescreen</PresentationFormat>
  <Paragraphs>28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Retrospect</vt:lpstr>
      <vt:lpstr>Уур амьсгалын нөөц</vt:lpstr>
      <vt:lpstr>Зургийг ажиглаарай</vt:lpstr>
      <vt:lpstr>Цаг агаар</vt:lpstr>
      <vt:lpstr>Уур амьсгал</vt:lpstr>
      <vt:lpstr>PowerPoint Presentation</vt:lpstr>
      <vt:lpstr>Уур амьсгалын өөрчлөлт</vt:lpstr>
      <vt:lpstr>PowerPoint Presentation</vt:lpstr>
      <vt:lpstr>Дээрх бичлэгээс юу ажигласан зүйлээ тайлбарлаж дүгнэлт гаргана уу?</vt:lpstr>
      <vt:lpstr>Уур амьсгалын өөрчлөлтийн эсрэг бид юу хийж чадах вэ? </vt:lpstr>
      <vt:lpstr>Анхаарал хандуулсанд баярлалаа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Уур амьсгалын нөөц</dc:title>
  <dc:creator>Dell</dc:creator>
  <cp:lastModifiedBy>Tserenchimed</cp:lastModifiedBy>
  <cp:revision>9</cp:revision>
  <dcterms:created xsi:type="dcterms:W3CDTF">2016-03-13T15:29:23Z</dcterms:created>
  <dcterms:modified xsi:type="dcterms:W3CDTF">2016-09-23T11:08:22Z</dcterms:modified>
</cp:coreProperties>
</file>