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zh-S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altLang="zh-SG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SG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CF37-45F7-4779-A1CB-D71B5C74A5C7}" type="datetimeFigureOut">
              <a:rPr lang="zh-SG" altLang="en-US" smtClean="0"/>
              <a:t>23/10/2018</a:t>
            </a:fld>
            <a:endParaRPr lang="zh-S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48-9F9A-4448-9B49-0C4C49F27F0E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378060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SG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SG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SG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CF37-45F7-4779-A1CB-D71B5C74A5C7}" type="datetimeFigureOut">
              <a:rPr lang="zh-SG" altLang="en-US" smtClean="0"/>
              <a:t>23/10/2018</a:t>
            </a:fld>
            <a:endParaRPr lang="zh-SG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48-9F9A-4448-9B49-0C4C49F27F0E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141524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zh-SG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SG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CF37-45F7-4779-A1CB-D71B5C74A5C7}" type="datetimeFigureOut">
              <a:rPr lang="zh-SG" altLang="en-US" smtClean="0"/>
              <a:t>23/10/2018</a:t>
            </a:fld>
            <a:endParaRPr lang="zh-S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48-9F9A-4448-9B49-0C4C49F27F0E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1789073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zh-SG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altLang="zh-SG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SG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CF37-45F7-4779-A1CB-D71B5C74A5C7}" type="datetimeFigureOut">
              <a:rPr lang="zh-SG" altLang="en-US" smtClean="0"/>
              <a:t>23/10/2018</a:t>
            </a:fld>
            <a:endParaRPr lang="zh-S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48-9F9A-4448-9B49-0C4C49F27F0E}" type="slidenum">
              <a:rPr lang="zh-SG" altLang="en-US" smtClean="0"/>
              <a:t>‹#›</a:t>
            </a:fld>
            <a:endParaRPr lang="zh-SG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942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altLang="zh-SG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SG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CF37-45F7-4779-A1CB-D71B5C74A5C7}" type="datetimeFigureOut">
              <a:rPr lang="zh-SG" altLang="en-US" smtClean="0"/>
              <a:t>23/10/2018</a:t>
            </a:fld>
            <a:endParaRPr lang="zh-S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48-9F9A-4448-9B49-0C4C49F27F0E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106863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altLang="zh-SG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SG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SG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SG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SG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SG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SG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CF37-45F7-4779-A1CB-D71B5C74A5C7}" type="datetimeFigureOut">
              <a:rPr lang="zh-SG" altLang="en-US" smtClean="0"/>
              <a:t>23/10/2018</a:t>
            </a:fld>
            <a:endParaRPr lang="zh-SG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48-9F9A-4448-9B49-0C4C49F27F0E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3614287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altLang="zh-SG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SG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SG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SG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SG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SG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SG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SG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SG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SG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CF37-45F7-4779-A1CB-D71B5C74A5C7}" type="datetimeFigureOut">
              <a:rPr lang="zh-SG" altLang="en-US" smtClean="0"/>
              <a:t>23/10/2018</a:t>
            </a:fld>
            <a:endParaRPr lang="zh-SG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48-9F9A-4448-9B49-0C4C49F27F0E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3658586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SG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altLang="zh-SG" smtClean="0"/>
              <a:t>Click to edit Master text styles</a:t>
            </a:r>
          </a:p>
          <a:p>
            <a:pPr lvl="1"/>
            <a:r>
              <a:rPr lang="en-US" altLang="zh-SG" smtClean="0"/>
              <a:t>Second level</a:t>
            </a:r>
          </a:p>
          <a:p>
            <a:pPr lvl="2"/>
            <a:r>
              <a:rPr lang="en-US" altLang="zh-SG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  <a:p>
            <a:pPr lvl="4"/>
            <a:r>
              <a:rPr lang="en-US" altLang="zh-SG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CF37-45F7-4779-A1CB-D71B5C74A5C7}" type="datetimeFigureOut">
              <a:rPr lang="zh-SG" altLang="en-US" smtClean="0"/>
              <a:t>23/10/2018</a:t>
            </a:fld>
            <a:endParaRPr lang="zh-S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48-9F9A-4448-9B49-0C4C49F27F0E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2993443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altLang="zh-SG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altLang="zh-SG" smtClean="0"/>
              <a:t>Click to edit Master text styles</a:t>
            </a:r>
          </a:p>
          <a:p>
            <a:pPr lvl="1"/>
            <a:r>
              <a:rPr lang="en-US" altLang="zh-SG" smtClean="0"/>
              <a:t>Second level</a:t>
            </a:r>
          </a:p>
          <a:p>
            <a:pPr lvl="2"/>
            <a:r>
              <a:rPr lang="en-US" altLang="zh-SG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  <a:p>
            <a:pPr lvl="4"/>
            <a:r>
              <a:rPr lang="en-US" altLang="zh-SG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CF37-45F7-4779-A1CB-D71B5C74A5C7}" type="datetimeFigureOut">
              <a:rPr lang="zh-SG" altLang="en-US" smtClean="0"/>
              <a:t>23/10/2018</a:t>
            </a:fld>
            <a:endParaRPr lang="zh-S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48-9F9A-4448-9B49-0C4C49F27F0E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566958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SG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SG" smtClean="0"/>
              <a:t>Click to edit Master text styles</a:t>
            </a:r>
          </a:p>
          <a:p>
            <a:pPr lvl="1"/>
            <a:r>
              <a:rPr lang="en-US" altLang="zh-SG" smtClean="0"/>
              <a:t>Second level</a:t>
            </a:r>
          </a:p>
          <a:p>
            <a:pPr lvl="2"/>
            <a:r>
              <a:rPr lang="en-US" altLang="zh-SG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  <a:p>
            <a:pPr lvl="4"/>
            <a:r>
              <a:rPr lang="en-US" altLang="zh-SG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CF37-45F7-4779-A1CB-D71B5C74A5C7}" type="datetimeFigureOut">
              <a:rPr lang="zh-SG" altLang="en-US" smtClean="0"/>
              <a:t>23/10/2018</a:t>
            </a:fld>
            <a:endParaRPr lang="zh-S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48-9F9A-4448-9B49-0C4C49F27F0E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19712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altLang="zh-SG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SG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CF37-45F7-4779-A1CB-D71B5C74A5C7}" type="datetimeFigureOut">
              <a:rPr lang="zh-SG" altLang="en-US" smtClean="0"/>
              <a:t>23/10/2018</a:t>
            </a:fld>
            <a:endParaRPr lang="zh-S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48-9F9A-4448-9B49-0C4C49F27F0E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19576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SG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SG" smtClean="0"/>
              <a:t>Click to edit Master text styles</a:t>
            </a:r>
          </a:p>
          <a:p>
            <a:pPr lvl="1"/>
            <a:r>
              <a:rPr lang="en-US" altLang="zh-SG" smtClean="0"/>
              <a:t>Second level</a:t>
            </a:r>
          </a:p>
          <a:p>
            <a:pPr lvl="2"/>
            <a:r>
              <a:rPr lang="en-US" altLang="zh-SG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  <a:p>
            <a:pPr lvl="4"/>
            <a:r>
              <a:rPr lang="en-US" altLang="zh-SG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SG" smtClean="0"/>
              <a:t>Click to edit Master text styles</a:t>
            </a:r>
          </a:p>
          <a:p>
            <a:pPr lvl="1"/>
            <a:r>
              <a:rPr lang="en-US" altLang="zh-SG" smtClean="0"/>
              <a:t>Second level</a:t>
            </a:r>
          </a:p>
          <a:p>
            <a:pPr lvl="2"/>
            <a:r>
              <a:rPr lang="en-US" altLang="zh-SG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  <a:p>
            <a:pPr lvl="4"/>
            <a:r>
              <a:rPr lang="en-US" altLang="zh-SG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CF37-45F7-4779-A1CB-D71B5C74A5C7}" type="datetimeFigureOut">
              <a:rPr lang="zh-SG" altLang="en-US" smtClean="0"/>
              <a:t>23/10/2018</a:t>
            </a:fld>
            <a:endParaRPr lang="zh-SG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48-9F9A-4448-9B49-0C4C49F27F0E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232225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SG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SG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SG" smtClean="0"/>
              <a:t>Click to edit Master text styles</a:t>
            </a:r>
          </a:p>
          <a:p>
            <a:pPr lvl="1"/>
            <a:r>
              <a:rPr lang="en-US" altLang="zh-SG" smtClean="0"/>
              <a:t>Second level</a:t>
            </a:r>
          </a:p>
          <a:p>
            <a:pPr lvl="2"/>
            <a:r>
              <a:rPr lang="en-US" altLang="zh-SG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  <a:p>
            <a:pPr lvl="4"/>
            <a:r>
              <a:rPr lang="en-US" altLang="zh-SG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SG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SG" smtClean="0"/>
              <a:t>Click to edit Master text styles</a:t>
            </a:r>
          </a:p>
          <a:p>
            <a:pPr lvl="1"/>
            <a:r>
              <a:rPr lang="en-US" altLang="zh-SG" smtClean="0"/>
              <a:t>Second level</a:t>
            </a:r>
          </a:p>
          <a:p>
            <a:pPr lvl="2"/>
            <a:r>
              <a:rPr lang="en-US" altLang="zh-SG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  <a:p>
            <a:pPr lvl="4"/>
            <a:r>
              <a:rPr lang="en-US" altLang="zh-SG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CF37-45F7-4779-A1CB-D71B5C74A5C7}" type="datetimeFigureOut">
              <a:rPr lang="zh-SG" altLang="en-US" smtClean="0"/>
              <a:t>23/10/2018</a:t>
            </a:fld>
            <a:endParaRPr lang="zh-SG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48-9F9A-4448-9B49-0C4C49F27F0E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355945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SG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CF37-45F7-4779-A1CB-D71B5C74A5C7}" type="datetimeFigureOut">
              <a:rPr lang="zh-SG" altLang="en-US" smtClean="0"/>
              <a:t>23/10/2018</a:t>
            </a:fld>
            <a:endParaRPr lang="zh-SG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48-9F9A-4448-9B49-0C4C49F27F0E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330044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CF37-45F7-4779-A1CB-D71B5C74A5C7}" type="datetimeFigureOut">
              <a:rPr lang="zh-SG" altLang="en-US" smtClean="0"/>
              <a:t>23/10/2018</a:t>
            </a:fld>
            <a:endParaRPr lang="zh-SG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48-9F9A-4448-9B49-0C4C49F27F0E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738414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altLang="zh-SG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SG" smtClean="0"/>
              <a:t>Click to edit Master text styles</a:t>
            </a:r>
          </a:p>
          <a:p>
            <a:pPr lvl="1"/>
            <a:r>
              <a:rPr lang="en-US" altLang="zh-SG" smtClean="0"/>
              <a:t>Second level</a:t>
            </a:r>
          </a:p>
          <a:p>
            <a:pPr lvl="2"/>
            <a:r>
              <a:rPr lang="en-US" altLang="zh-SG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  <a:p>
            <a:pPr lvl="4"/>
            <a:r>
              <a:rPr lang="en-US" altLang="zh-SG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SG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CF37-45F7-4779-A1CB-D71B5C74A5C7}" type="datetimeFigureOut">
              <a:rPr lang="zh-SG" altLang="en-US" smtClean="0"/>
              <a:t>23/10/2018</a:t>
            </a:fld>
            <a:endParaRPr lang="zh-SG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48-9F9A-4448-9B49-0C4C49F27F0E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347301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altLang="zh-SG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SG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SG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CF37-45F7-4779-A1CB-D71B5C74A5C7}" type="datetimeFigureOut">
              <a:rPr lang="zh-SG" altLang="en-US" smtClean="0"/>
              <a:t>23/10/2018</a:t>
            </a:fld>
            <a:endParaRPr lang="zh-SG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0048-9F9A-4448-9B49-0C4C49F27F0E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3155129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altLang="zh-SG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SG" smtClean="0"/>
              <a:t>Click to edit Master text styles</a:t>
            </a:r>
          </a:p>
          <a:p>
            <a:pPr lvl="1"/>
            <a:r>
              <a:rPr lang="en-US" altLang="zh-SG" smtClean="0"/>
              <a:t>Second level</a:t>
            </a:r>
          </a:p>
          <a:p>
            <a:pPr lvl="2"/>
            <a:r>
              <a:rPr lang="en-US" altLang="zh-SG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  <a:p>
            <a:pPr lvl="4"/>
            <a:r>
              <a:rPr lang="en-US" altLang="zh-SG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282CF37-45F7-4779-A1CB-D71B5C74A5C7}" type="datetimeFigureOut">
              <a:rPr lang="zh-SG" altLang="en-US" smtClean="0"/>
              <a:t>23/10/2018</a:t>
            </a:fld>
            <a:endParaRPr lang="zh-S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SG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B0048-9F9A-4448-9B49-0C4C49F27F0E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5854986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mn-MN" altLang="zh-SG" dirty="0">
                <a:latin typeface="Arial" panose="020B0604020202020204" pitchFamily="34" charset="0"/>
                <a:cs typeface="Arial" panose="020B0604020202020204" pitchFamily="34" charset="0"/>
              </a:rPr>
              <a:t>Хоол боловсруулах тогтолцоо</a:t>
            </a:r>
            <a:br>
              <a:rPr lang="mn-MN" altLang="zh-S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zh-SG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mn-MN" altLang="zh-SG" dirty="0" smtClean="0"/>
              <a:t>Боловсруулсан: </a:t>
            </a:r>
            <a:r>
              <a:rPr lang="mn-MN" altLang="zh-SG" dirty="0" smtClean="0"/>
              <a:t>Л</a:t>
            </a:r>
            <a:r>
              <a:rPr lang="mn-MN" altLang="zh-SG" dirty="0" smtClean="0"/>
              <a:t>.Эрдэнэчимэг</a:t>
            </a:r>
            <a:endParaRPr lang="zh-SG" altLang="en-US" dirty="0"/>
          </a:p>
        </p:txBody>
      </p:sp>
    </p:spTree>
    <p:extLst>
      <p:ext uri="{BB962C8B-B14F-4D97-AF65-F5344CB8AC3E}">
        <p14:creationId xmlns:p14="http://schemas.microsoft.com/office/powerpoint/2010/main" val="324086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210371"/>
              </p:ext>
            </p:extLst>
          </p:nvPr>
        </p:nvGraphicFramePr>
        <p:xfrm>
          <a:off x="1438876" y="2013006"/>
          <a:ext cx="8127999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r>
                        <a:rPr lang="mn-MN" altLang="zh-SG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Хоол боловсруулах булчирхайнууд</a:t>
                      </a:r>
                      <a:endParaRPr lang="zh-SG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altLang="zh-SG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Хоол боловсруулах эрхтнүүд </a:t>
                      </a:r>
                      <a:endParaRPr lang="zh-SG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altLang="zh-SG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Хоол боловсруулах замын эрхтнүүд</a:t>
                      </a:r>
                      <a:endParaRPr lang="zh-SG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mn-MN" altLang="zh-SG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Шүлсний булчирхай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mn-MN" altLang="zh-SG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Нойр булчирхай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mn-MN" altLang="zh-SG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Элэг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mn-MN" altLang="zh-SG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Ходоодны булчирхай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mn-MN" altLang="zh-SG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Нарийн гэдэсний булчирхай</a:t>
                      </a:r>
                      <a:endParaRPr lang="zh-SG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mn-MN" altLang="zh-SG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Амны хөндий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mn-MN" altLang="zh-SG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Ходоод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mn-MN" altLang="zh-SG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Нарийн гэдэс </a:t>
                      </a:r>
                      <a:endParaRPr lang="zh-SG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mn-MN" altLang="zh-SG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Залгиур хоолой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mn-MN" altLang="zh-SG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Улаан хоолой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mn-MN" altLang="zh-SG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Бүдүүн гэдэс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mn-MN" altLang="zh-SG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Шулуун гэдэс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mn-MN" altLang="zh-SG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анус</a:t>
                      </a:r>
                      <a:endParaRPr lang="zh-SG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03157" y="906162"/>
            <a:ext cx="5946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altLang="zh-SG" sz="2800" dirty="0">
                <a:latin typeface="Arial" panose="020B0604020202020204" pitchFamily="34" charset="0"/>
                <a:cs typeface="Arial" panose="020B0604020202020204" pitchFamily="34" charset="0"/>
              </a:rPr>
              <a:t>Хоол боловсруулах эрхтний бүтэц</a:t>
            </a:r>
            <a:r>
              <a:rPr lang="mn-MN" altLang="zh-SG" dirty="0"/>
              <a:t> </a:t>
            </a:r>
            <a:endParaRPr lang="zh-SG" altLang="en-US" dirty="0"/>
          </a:p>
        </p:txBody>
      </p:sp>
    </p:spTree>
    <p:extLst>
      <p:ext uri="{BB962C8B-B14F-4D97-AF65-F5344CB8AC3E}">
        <p14:creationId xmlns:p14="http://schemas.microsoft.com/office/powerpoint/2010/main" val="394959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3827" y="1169772"/>
            <a:ext cx="273496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altLang="zh-SG" sz="2000" i="1" dirty="0">
                <a:latin typeface="Arial" panose="020B0604020202020204" pitchFamily="34" charset="0"/>
                <a:cs typeface="Arial" panose="020B0604020202020204" pitchFamily="34" charset="0"/>
              </a:rPr>
              <a:t>Тайлбарт үзүүлэн </a:t>
            </a:r>
            <a:r>
              <a:rPr lang="mn-MN" altLang="zh-SG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mn-MN" altLang="zh-SG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altLang="zh-SG" dirty="0" smtClean="0">
                <a:latin typeface="Arial" panose="020B0604020202020204" pitchFamily="34" charset="0"/>
                <a:cs typeface="Arial" panose="020B0604020202020204" pitchFamily="34" charset="0"/>
              </a:rPr>
              <a:t>Амны </a:t>
            </a:r>
            <a:r>
              <a:rPr lang="mn-MN" altLang="zh-SG" dirty="0">
                <a:latin typeface="Arial" panose="020B0604020202020204" pitchFamily="34" charset="0"/>
                <a:cs typeface="Arial" panose="020B0604020202020204" pitchFamily="34" charset="0"/>
              </a:rPr>
              <a:t>хөндий/хэл, шүд/ </a:t>
            </a:r>
            <a:endParaRPr lang="mn-MN" altLang="zh-S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altLang="zh-SG" dirty="0" smtClean="0">
                <a:latin typeface="Arial" panose="020B0604020202020204" pitchFamily="34" charset="0"/>
                <a:cs typeface="Arial" panose="020B0604020202020204" pitchFamily="34" charset="0"/>
              </a:rPr>
              <a:t>Залгиур </a:t>
            </a:r>
            <a:r>
              <a:rPr lang="mn-MN" altLang="zh-SG" dirty="0">
                <a:latin typeface="Arial" panose="020B0604020202020204" pitchFamily="34" charset="0"/>
                <a:cs typeface="Arial" panose="020B0604020202020204" pitchFamily="34" charset="0"/>
              </a:rPr>
              <a:t>хоолой </a:t>
            </a:r>
            <a:r>
              <a:rPr lang="mn-MN" altLang="zh-S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altLang="zh-SG" dirty="0" smtClean="0">
                <a:latin typeface="Arial" panose="020B0604020202020204" pitchFamily="34" charset="0"/>
                <a:cs typeface="Arial" panose="020B0604020202020204" pitchFamily="34" charset="0"/>
              </a:rPr>
              <a:t>Улаан </a:t>
            </a:r>
            <a:r>
              <a:rPr lang="mn-MN" altLang="zh-SG" dirty="0">
                <a:latin typeface="Arial" panose="020B0604020202020204" pitchFamily="34" charset="0"/>
                <a:cs typeface="Arial" panose="020B0604020202020204" pitchFamily="34" charset="0"/>
              </a:rPr>
              <a:t>хоолой </a:t>
            </a:r>
            <a:r>
              <a:rPr lang="mn-MN" altLang="zh-S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altLang="zh-SG" dirty="0" smtClean="0">
                <a:latin typeface="Arial" panose="020B0604020202020204" pitchFamily="34" charset="0"/>
                <a:cs typeface="Arial" panose="020B0604020202020204" pitchFamily="34" charset="0"/>
              </a:rPr>
              <a:t>Ходоод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altLang="zh-SG" dirty="0" smtClean="0">
                <a:latin typeface="Arial" panose="020B0604020202020204" pitchFamily="34" charset="0"/>
                <a:cs typeface="Arial" panose="020B0604020202020204" pitchFamily="34" charset="0"/>
              </a:rPr>
              <a:t>Нарийн </a:t>
            </a:r>
            <a:r>
              <a:rPr lang="mn-MN" altLang="zh-SG" dirty="0">
                <a:latin typeface="Arial" panose="020B0604020202020204" pitchFamily="34" charset="0"/>
                <a:cs typeface="Arial" panose="020B0604020202020204" pitchFamily="34" charset="0"/>
              </a:rPr>
              <a:t>гэдэс </a:t>
            </a:r>
            <a:r>
              <a:rPr lang="mn-MN" altLang="zh-S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altLang="zh-SG" dirty="0" smtClean="0">
                <a:latin typeface="Arial" panose="020B0604020202020204" pitchFamily="34" charset="0"/>
                <a:cs typeface="Arial" panose="020B0604020202020204" pitchFamily="34" charset="0"/>
              </a:rPr>
              <a:t>Элэг,цөс,нойр </a:t>
            </a:r>
            <a:r>
              <a:rPr lang="mn-MN" altLang="zh-SG" dirty="0">
                <a:latin typeface="Arial" panose="020B0604020202020204" pitchFamily="34" charset="0"/>
                <a:cs typeface="Arial" panose="020B0604020202020204" pitchFamily="34" charset="0"/>
              </a:rPr>
              <a:t>булчирхай </a:t>
            </a:r>
            <a:r>
              <a:rPr lang="mn-MN" altLang="zh-S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altLang="zh-SG" dirty="0" smtClean="0">
                <a:latin typeface="Arial" panose="020B0604020202020204" pitchFamily="34" charset="0"/>
                <a:cs typeface="Arial" panose="020B0604020202020204" pitchFamily="34" charset="0"/>
              </a:rPr>
              <a:t>Бүдүүн </a:t>
            </a:r>
            <a:r>
              <a:rPr lang="mn-MN" altLang="zh-SG" dirty="0">
                <a:latin typeface="Arial" panose="020B0604020202020204" pitchFamily="34" charset="0"/>
                <a:cs typeface="Arial" panose="020B0604020202020204" pitchFamily="34" charset="0"/>
              </a:rPr>
              <a:t>гэдэс </a:t>
            </a:r>
            <a:r>
              <a:rPr lang="mn-MN" altLang="zh-S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altLang="zh-SG" dirty="0" smtClean="0">
                <a:latin typeface="Arial" panose="020B0604020202020204" pitchFamily="34" charset="0"/>
                <a:cs typeface="Arial" panose="020B0604020202020204" pitchFamily="34" charset="0"/>
              </a:rPr>
              <a:t>Шулуун </a:t>
            </a:r>
            <a:r>
              <a:rPr lang="mn-MN" altLang="zh-SG" dirty="0">
                <a:latin typeface="Arial" panose="020B0604020202020204" pitchFamily="34" charset="0"/>
                <a:cs typeface="Arial" panose="020B0604020202020204" pitchFamily="34" charset="0"/>
              </a:rPr>
              <a:t>гэдэс </a:t>
            </a:r>
            <a:r>
              <a:rPr lang="mn-MN" altLang="zh-S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altLang="zh-SG" dirty="0" smtClean="0">
                <a:latin typeface="Arial" panose="020B0604020202020204" pitchFamily="34" charset="0"/>
                <a:cs typeface="Arial" panose="020B0604020202020204" pitchFamily="34" charset="0"/>
              </a:rPr>
              <a:t>Төгсгөлийн </a:t>
            </a:r>
            <a:r>
              <a:rPr lang="mn-MN" altLang="zh-SG" dirty="0">
                <a:latin typeface="Arial" panose="020B0604020202020204" pitchFamily="34" charset="0"/>
                <a:cs typeface="Arial" panose="020B0604020202020204" pitchFamily="34" charset="0"/>
              </a:rPr>
              <a:t>сүв</a:t>
            </a:r>
            <a:endParaRPr lang="zh-SG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031" y="505597"/>
            <a:ext cx="44481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556" y="784654"/>
            <a:ext cx="4788244" cy="45369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6605" y="993342"/>
            <a:ext cx="527221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altLang="zh-SG" b="0" i="0" u="none" strike="noStrike" dirty="0" smtClean="0">
                <a:solidFill>
                  <a:srgbClr val="008ED2"/>
                </a:solidFill>
                <a:effectLst/>
                <a:latin typeface="Helvetica Neue"/>
              </a:rPr>
              <a:t> </a:t>
            </a:r>
            <a:r>
              <a:rPr lang="mn-MN" altLang="zh-SG" sz="2400" b="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Амны хөндий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altLang="zh-SG" sz="2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Амны хөндийд шүлсний оролцоотой хоол тэжээл химийн боловсруулалтад ордог.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altLang="zh-SG" sz="2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Хэл:Ярианы,амтлах,хол их зөөх үүрэгтэй булчинлаг эрхтэн.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altLang="zh-SG" sz="2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Шүд:үүдэн,соёо,бага араа,их араа хэлбэртэй. Зажлах,бутлах үүрэгтэй</a:t>
            </a:r>
            <a:endParaRPr lang="zh-SG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3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397" y="760715"/>
            <a:ext cx="4910918" cy="5055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0173" y="1179724"/>
            <a:ext cx="50662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SG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475506"/>
              </p:ext>
            </p:extLst>
          </p:nvPr>
        </p:nvGraphicFramePr>
        <p:xfrm>
          <a:off x="560172" y="1414938"/>
          <a:ext cx="5346357" cy="2827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7730"/>
                <a:gridCol w="3258627"/>
              </a:tblGrid>
              <a:tr h="689180">
                <a:tc>
                  <a:txBody>
                    <a:bodyPr/>
                    <a:lstStyle/>
                    <a:p>
                      <a:r>
                        <a:rPr lang="mn-MN" altLang="zh-SG" dirty="0" smtClean="0"/>
                        <a:t>Бүтэц</a:t>
                      </a:r>
                      <a:endParaRPr lang="zh-SG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altLang="zh-SG" dirty="0" smtClean="0"/>
                        <a:t>Үүрэг </a:t>
                      </a:r>
                      <a:endParaRPr lang="zh-SG" altLang="en-US" dirty="0"/>
                    </a:p>
                  </a:txBody>
                  <a:tcPr/>
                </a:tc>
              </a:tr>
              <a:tr h="213836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mn-MN" altLang="zh-SG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Хэвлийн хөндий 3давхар хана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mn-MN" altLang="zh-SG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Оймс хэлбэрт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mn-MN" altLang="zh-SG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Амсар,их бие,нугалуур</a:t>
                      </a:r>
                      <a:endParaRPr lang="zh-SG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zh-SG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Хоол химийн боловс руулал танд ордог.</a:t>
                      </a:r>
                      <a:endParaRPr lang="zh-SG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75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3642" y="583512"/>
            <a:ext cx="5595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altLang="zh-SG" sz="2800" b="0" i="0" dirty="0" smtClean="0">
                <a:solidFill>
                  <a:srgbClr val="3B38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Нарийн – Бүдүүн - Шулуун гэдэс</a:t>
            </a:r>
            <a:endParaRPr lang="zh-SG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9802"/>
              </p:ext>
            </p:extLst>
          </p:nvPr>
        </p:nvGraphicFramePr>
        <p:xfrm>
          <a:off x="335005" y="1358150"/>
          <a:ext cx="7573320" cy="5242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440"/>
                <a:gridCol w="2524440"/>
                <a:gridCol w="2524440"/>
              </a:tblGrid>
              <a:tr h="463739">
                <a:tc>
                  <a:txBody>
                    <a:bodyPr/>
                    <a:lstStyle/>
                    <a:p>
                      <a:endParaRPr lang="zh-SG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altLang="zh-SG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Бүтэц </a:t>
                      </a:r>
                      <a:endParaRPr lang="zh-SG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altLang="zh-SG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Үүрэг</a:t>
                      </a:r>
                      <a:endParaRPr lang="zh-SG" altLang="en-US" dirty="0"/>
                    </a:p>
                  </a:txBody>
                  <a:tcPr/>
                </a:tc>
              </a:tr>
              <a:tr h="1486505">
                <a:tc>
                  <a:txBody>
                    <a:bodyPr/>
                    <a:lstStyle/>
                    <a:p>
                      <a:r>
                        <a:rPr lang="mn-MN" altLang="zh-SG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Нарийн гэдэс</a:t>
                      </a:r>
                      <a:endParaRPr lang="zh-SG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altLang="zh-SG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5-7м урт. 12хуруу,өлөн,цутгалан 3 хэсэгтэй. 3 давхар ханатай.</a:t>
                      </a:r>
                      <a:endParaRPr lang="zh-SG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altLang="zh-SG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Химийн боловсруулалт явагдана. Хэрэгцээт бодисыг шимэн цус </a:t>
                      </a:r>
                      <a:endParaRPr lang="zh-SG" altLang="en-US" dirty="0"/>
                    </a:p>
                  </a:txBody>
                  <a:tcPr/>
                </a:tc>
              </a:tr>
              <a:tr h="1829544">
                <a:tc>
                  <a:txBody>
                    <a:bodyPr/>
                    <a:lstStyle/>
                    <a:p>
                      <a:r>
                        <a:rPr lang="mn-MN" altLang="zh-SG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Бүдүүн гэдэс</a:t>
                      </a:r>
                      <a:endParaRPr lang="zh-SG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altLang="zh-SG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1,5-2м урт. Өгсөх,хөндлөн,уруудах </a:t>
                      </a:r>
                      <a:r>
                        <a:rPr lang="en-US" altLang="zh-SG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</a:t>
                      </a:r>
                      <a:r>
                        <a:rPr lang="mn-MN" altLang="zh-SG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гэдэс тогтдог. Нарийн гэдсийг жаазалж оршдог. 3давхар ханатай.</a:t>
                      </a:r>
                      <a:endParaRPr lang="zh-SG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altLang="zh-SG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 шимэг дэх үйл явц дулаан ялгарна.</a:t>
                      </a:r>
                      <a:endParaRPr lang="zh-SG" altLang="en-US" dirty="0"/>
                    </a:p>
                  </a:txBody>
                  <a:tcPr/>
                </a:tc>
              </a:tr>
              <a:tr h="1143465">
                <a:tc>
                  <a:txBody>
                    <a:bodyPr/>
                    <a:lstStyle/>
                    <a:p>
                      <a:r>
                        <a:rPr lang="mn-MN" altLang="zh-SG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Шулуун гэдэс</a:t>
                      </a:r>
                      <a:endParaRPr lang="zh-SG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altLang="zh-SG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3 давхар ханатай.Хана нь хучуур,холбогч,булчингийн эдээс тогтоно. </a:t>
                      </a:r>
                      <a:endParaRPr lang="zh-SG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altLang="zh-SG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Хэрэггүй зүйлийг гадагшлуулах</a:t>
                      </a:r>
                      <a:endParaRPr lang="zh-SG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09" y="1469424"/>
            <a:ext cx="3564881" cy="450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4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399" y="1293340"/>
            <a:ext cx="90533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altLang="zh-SG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Хоол боловсруулах үйл явц           </a:t>
            </a:r>
          </a:p>
          <a:p>
            <a:endParaRPr lang="mn-MN" altLang="zh-SG" dirty="0">
              <a:latin typeface="Helvetica Neue"/>
            </a:endParaRPr>
          </a:p>
          <a:p>
            <a:r>
              <a:rPr lang="mn-MN" altLang="zh-SG" sz="2000" b="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Хоол боловсруулах үйл явц: 13-24 цаг үргэлжилдэг. </a:t>
            </a:r>
          </a:p>
          <a:p>
            <a:r>
              <a:rPr lang="mn-MN" altLang="zh-SG" b="0" i="0" dirty="0" smtClean="0">
                <a:effectLst/>
                <a:latin typeface="Helvetica Neue"/>
              </a:rPr>
              <a:t> </a:t>
            </a:r>
          </a:p>
          <a:p>
            <a:r>
              <a:rPr lang="mn-MN" altLang="zh-SG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Хоол тэжээл              Амны хөндий            </a:t>
            </a:r>
          </a:p>
          <a:p>
            <a:endParaRPr lang="mn-MN" altLang="zh-SG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altLang="zh-SG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Ходоод               Нарийн гэдэс             Бүдүүн гэдэс                  </a:t>
            </a:r>
          </a:p>
          <a:p>
            <a:endParaRPr lang="mn-MN" altLang="zh-SG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altLang="zh-SG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Ялгадас</a:t>
            </a:r>
            <a:endParaRPr lang="zh-SG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046206" y="4120418"/>
            <a:ext cx="1128583" cy="790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altLang="zh-SG" sz="1400" dirty="0" smtClean="0">
                <a:solidFill>
                  <a:srgbClr val="3B38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12цаг</a:t>
            </a:r>
            <a:endParaRPr lang="zh-SG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771505" y="2448137"/>
            <a:ext cx="1128583" cy="790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altLang="zh-SG" sz="1400" b="0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5-10мин</a:t>
            </a:r>
            <a:endParaRPr lang="zh-SG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524898" y="3329584"/>
            <a:ext cx="1128583" cy="790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altLang="zh-SG" sz="1400" b="0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1,5-2 цаг</a:t>
            </a:r>
            <a:endParaRPr lang="zh-SG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262185" y="2448137"/>
            <a:ext cx="1128583" cy="790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021861" y="3329584"/>
            <a:ext cx="1128583" cy="790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98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0876" y="362464"/>
            <a:ext cx="79248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altLang="zh-S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Дасгал</a:t>
            </a:r>
            <a:r>
              <a:rPr lang="mn-MN" altLang="zh-SG" sz="2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ажил:</a:t>
            </a:r>
            <a:endParaRPr lang="mn-MN" altLang="zh-SG" sz="2000" b="0" i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altLang="zh-SG" sz="2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1.Хоол боловсруулах булчирхайд аль нь орох вэ? </a:t>
            </a:r>
          </a:p>
          <a:p>
            <a:r>
              <a:rPr lang="mn-MN" altLang="zh-SG" sz="2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А.амны хөндий </a:t>
            </a:r>
          </a:p>
          <a:p>
            <a:r>
              <a:rPr lang="mn-MN" altLang="zh-SG" sz="2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б. ходоод </a:t>
            </a:r>
          </a:p>
          <a:p>
            <a:r>
              <a:rPr lang="mn-MN" altLang="zh-SG" sz="2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в.элэг </a:t>
            </a:r>
          </a:p>
          <a:p>
            <a:r>
              <a:rPr lang="mn-MN" altLang="zh-SG" sz="2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г. нарийн гэдэс </a:t>
            </a:r>
          </a:p>
          <a:p>
            <a:endParaRPr lang="mn-MN" altLang="zh-SG" sz="2000" b="0" i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altLang="zh-SG" sz="2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2.Хүний шүд хичнээн хэлбэртэй вэ?</a:t>
            </a:r>
          </a:p>
          <a:p>
            <a:r>
              <a:rPr lang="mn-MN" altLang="zh-SG" sz="2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А.1 б.2 в. 3 г.4 </a:t>
            </a:r>
          </a:p>
          <a:p>
            <a:endParaRPr lang="mn-MN" altLang="zh-SG" sz="2000" b="0" i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altLang="zh-SG" sz="2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3.Оймс хэлбэртэй хоол боловсруулах эрхтэн аль нь вэ? </a:t>
            </a:r>
          </a:p>
          <a:p>
            <a:r>
              <a:rPr lang="mn-MN" altLang="zh-SG" sz="2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А.залгиур хоолой </a:t>
            </a:r>
          </a:p>
          <a:p>
            <a:r>
              <a:rPr lang="mn-MN" altLang="zh-SG" sz="2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б. улаан хоолой </a:t>
            </a:r>
          </a:p>
          <a:p>
            <a:r>
              <a:rPr lang="mn-MN" altLang="zh-SG" sz="2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в.ходоод </a:t>
            </a:r>
          </a:p>
          <a:p>
            <a:r>
              <a:rPr lang="mn-MN" altLang="zh-SG" sz="2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г.нарийн гэдэс </a:t>
            </a:r>
          </a:p>
          <a:p>
            <a:r>
              <a:rPr lang="mn-MN" altLang="zh-SG" sz="2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д.бүдүүн гэдэс </a:t>
            </a:r>
          </a:p>
          <a:p>
            <a:endParaRPr lang="mn-MN" altLang="zh-SG" sz="2000" b="0" i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altLang="zh-SG" sz="2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4.Хоол боловсруулах үйл явц хэдии хугацаанд явагдах вэ? </a:t>
            </a:r>
          </a:p>
          <a:p>
            <a:r>
              <a:rPr lang="mn-MN" altLang="zh-SG" sz="2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А. 13-16цаг б. 13-15цаг в.13-24цаг г.24-30цаг</a:t>
            </a:r>
            <a:endParaRPr lang="zh-SG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36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68</TotalTime>
  <Words>244</Words>
  <Application>Microsoft Office PowerPoint</Application>
  <PresentationFormat>Widescreen</PresentationFormat>
  <Paragraphs>83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宋体</vt:lpstr>
      <vt:lpstr>Arial</vt:lpstr>
      <vt:lpstr>Century Gothic</vt:lpstr>
      <vt:lpstr>Helvetica Neue</vt:lpstr>
      <vt:lpstr>Wingdings 3</vt:lpstr>
      <vt:lpstr>Ion</vt:lpstr>
      <vt:lpstr>Хоол боловсруулах тогтолцоо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Хоол боловсруулах тогтолцоо</dc:title>
  <dc:creator>User</dc:creator>
  <cp:lastModifiedBy>Lenovo Bagsh</cp:lastModifiedBy>
  <cp:revision>8</cp:revision>
  <dcterms:created xsi:type="dcterms:W3CDTF">2017-11-23T03:08:51Z</dcterms:created>
  <dcterms:modified xsi:type="dcterms:W3CDTF">2018-10-23T02:45:16Z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D6984D4C-1DA5-4136-A23C-E5C4484845E0</vt:lpwstr>
  </property>
  <property fmtid="{D5CDD505-2E9C-101B-9397-08002B2CF9AE}" pid="3" name="ArticulatePath">
    <vt:lpwstr>Presentation1</vt:lpwstr>
  </property>
</Properties>
</file>