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8" r:id="rId2"/>
    <p:sldId id="256" r:id="rId3"/>
    <p:sldId id="257" r:id="rId4"/>
    <p:sldId id="259" r:id="rId5"/>
    <p:sldId id="264" r:id="rId6"/>
    <p:sldId id="260" r:id="rId7"/>
    <p:sldId id="269" r:id="rId8"/>
    <p:sldId id="261" r:id="rId9"/>
    <p:sldId id="262" r:id="rId10"/>
    <p:sldId id="263" r:id="rId11"/>
    <p:sldId id="265" r:id="rId12"/>
    <p:sldId id="266" r:id="rId13"/>
    <p:sldId id="267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FA6BB4-5355-4E47-BD51-B653615B0BB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309C660-098A-4034-8648-313BF569E8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772400" cy="1020762"/>
          </a:xfrm>
        </p:spPr>
        <p:txBody>
          <a:bodyPr>
            <a:noAutofit/>
          </a:bodyPr>
          <a:lstStyle/>
          <a:p>
            <a:r>
              <a:rPr lang="mn-MN" sz="3200" b="1" i="1" dirty="0" smtClean="0">
                <a:latin typeface="Arial" pitchFamily="34" charset="0"/>
                <a:cs typeface="Arial" pitchFamily="34" charset="0"/>
              </a:rPr>
              <a:t>Зургийг ажиглаад дараах асуултанд хариулна уу.</a:t>
            </a:r>
            <a:endParaRPr lang="en-US" sz="32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бөөм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04240" y="1295399"/>
            <a:ext cx="6589466" cy="5029201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400" b="1" dirty="0" smtClean="0">
                <a:latin typeface="Arial" pitchFamily="34" charset="0"/>
                <a:cs typeface="Arial" pitchFamily="34" charset="0"/>
              </a:rPr>
              <a:t>Алхам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mn-MN" sz="4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029200"/>
          </a:xfrm>
        </p:spPr>
        <p:txBody>
          <a:bodyPr/>
          <a:lstStyle/>
          <a:p>
            <a:pPr>
              <a:buNone/>
            </a:pPr>
            <a:r>
              <a:rPr lang="mn-M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Дараах хүснэгтийг бөглөнө үү.</a:t>
            </a:r>
          </a:p>
          <a:p>
            <a:pPr>
              <a:buNone/>
            </a:pPr>
            <a:endParaRPr lang="mn-MN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981201"/>
          <a:ext cx="8686800" cy="3929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1981200"/>
                <a:gridCol w="3962400"/>
              </a:tblGrid>
              <a:tr h="983004"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Arial" pitchFamily="34" charset="0"/>
                          <a:cs typeface="Arial" pitchFamily="34" charset="0"/>
                        </a:rPr>
                        <a:t>Эсийн бүтцийн нэр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Arial" pitchFamily="34" charset="0"/>
                          <a:cs typeface="Arial" pitchFamily="34" charset="0"/>
                        </a:rPr>
                        <a:t>Байрлал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2800" dirty="0" smtClean="0">
                          <a:latin typeface="Arial" pitchFamily="34" charset="0"/>
                          <a:cs typeface="Arial" pitchFamily="34" charset="0"/>
                        </a:rPr>
                        <a:t>Үүрэг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34658"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itchFamily="34" charset="0"/>
                          <a:cs typeface="Arial" pitchFamily="34" charset="0"/>
                        </a:rPr>
                        <a:t>Бөөм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194"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itchFamily="34" charset="0"/>
                          <a:cs typeface="Arial" pitchFamily="34" charset="0"/>
                        </a:rPr>
                        <a:t>Хромосом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n-MN" dirty="0"/>
                    </a:p>
                    <a:p>
                      <a:endParaRPr lang="mn-MN" dirty="0" smtClean="0"/>
                    </a:p>
                  </a:txBody>
                  <a:tcPr/>
                </a:tc>
              </a:tr>
              <a:tr h="983004"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itchFamily="34" charset="0"/>
                          <a:cs typeface="Arial" pitchFamily="34" charset="0"/>
                        </a:rPr>
                        <a:t>ДНХ-ийн</a:t>
                      </a:r>
                      <a:r>
                        <a:rPr lang="mn-MN" sz="2800" baseline="0" dirty="0" smtClean="0">
                          <a:latin typeface="Arial" pitchFamily="34" charset="0"/>
                          <a:cs typeface="Arial" pitchFamily="34" charset="0"/>
                        </a:rPr>
                        <a:t> молекул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n-MN" dirty="0" smtClean="0"/>
                    </a:p>
                  </a:txBody>
                  <a:tcPr/>
                </a:tc>
              </a:tr>
              <a:tr h="634658">
                <a:tc>
                  <a:txBody>
                    <a:bodyPr/>
                    <a:lstStyle/>
                    <a:p>
                      <a:r>
                        <a:rPr lang="mn-MN" sz="2800" dirty="0" smtClean="0">
                          <a:latin typeface="Arial" pitchFamily="34" charset="0"/>
                          <a:cs typeface="Arial" pitchFamily="34" charset="0"/>
                        </a:rPr>
                        <a:t>Ген </a:t>
                      </a:r>
                      <a:endParaRPr lang="en-US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n-MN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sz="4000" b="1" dirty="0" smtClean="0">
                <a:latin typeface="Arial" pitchFamily="34" charset="0"/>
                <a:cs typeface="Arial" pitchFamily="34" charset="0"/>
              </a:rPr>
              <a:t>Алхам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029200"/>
          </a:xfrm>
        </p:spPr>
        <p:txBody>
          <a:bodyPr/>
          <a:lstStyle/>
          <a:p>
            <a:pPr>
              <a:buNone/>
            </a:pPr>
            <a:r>
              <a:rPr lang="mn-M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Дараах хүснэгтийг бөглөнө үү.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904998"/>
          <a:ext cx="8382000" cy="45439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7459"/>
                <a:gridCol w="2340919"/>
                <a:gridCol w="3473622"/>
              </a:tblGrid>
              <a:tr h="1084995">
                <a:tc>
                  <a:txBody>
                    <a:bodyPr/>
                    <a:lstStyle/>
                    <a:p>
                      <a:pPr algn="ctr"/>
                      <a:r>
                        <a:rPr lang="mn-MN" sz="3200" dirty="0" smtClean="0">
                          <a:latin typeface="Arial" pitchFamily="34" charset="0"/>
                          <a:cs typeface="Arial" pitchFamily="34" charset="0"/>
                        </a:rPr>
                        <a:t>Эсийн бүтцийн нэр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3200" dirty="0" smtClean="0">
                          <a:latin typeface="Arial" pitchFamily="34" charset="0"/>
                          <a:cs typeface="Arial" pitchFamily="34" charset="0"/>
                        </a:rPr>
                        <a:t>Байрлал 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3200" dirty="0" smtClean="0">
                          <a:latin typeface="Arial" pitchFamily="34" charset="0"/>
                          <a:cs typeface="Arial" pitchFamily="34" charset="0"/>
                        </a:rPr>
                        <a:t>Үүрэг 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4492">
                <a:tc>
                  <a:txBody>
                    <a:bodyPr/>
                    <a:lstStyle/>
                    <a:p>
                      <a:r>
                        <a:rPr lang="mn-MN" sz="3200" dirty="0" smtClean="0">
                          <a:latin typeface="Arial" pitchFamily="34" charset="0"/>
                          <a:cs typeface="Arial" pitchFamily="34" charset="0"/>
                        </a:rPr>
                        <a:t>Бөөм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3200" b="1" i="1" dirty="0" smtClean="0">
                          <a:latin typeface="Arial" pitchFamily="34" charset="0"/>
                          <a:cs typeface="Arial" pitchFamily="34" charset="0"/>
                        </a:rPr>
                        <a:t>Эс</a:t>
                      </a:r>
                      <a:endParaRPr lang="en-US" sz="3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84995">
                <a:tc>
                  <a:txBody>
                    <a:bodyPr/>
                    <a:lstStyle/>
                    <a:p>
                      <a:r>
                        <a:rPr lang="mn-MN" sz="3200" dirty="0" smtClean="0">
                          <a:latin typeface="Arial" pitchFamily="34" charset="0"/>
                          <a:cs typeface="Arial" pitchFamily="34" charset="0"/>
                        </a:rPr>
                        <a:t>Хромосом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3200" b="1" i="1" dirty="0" smtClean="0">
                          <a:latin typeface="Arial" pitchFamily="34" charset="0"/>
                          <a:cs typeface="Arial" pitchFamily="34" charset="0"/>
                        </a:rPr>
                        <a:t>Бөөм </a:t>
                      </a:r>
                      <a:endParaRPr lang="en-US" sz="3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n-MN" sz="3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mn-MN" sz="3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84995">
                <a:tc>
                  <a:txBody>
                    <a:bodyPr/>
                    <a:lstStyle/>
                    <a:p>
                      <a:r>
                        <a:rPr lang="mn-MN" sz="3200" dirty="0" smtClean="0">
                          <a:latin typeface="Arial" pitchFamily="34" charset="0"/>
                          <a:cs typeface="Arial" pitchFamily="34" charset="0"/>
                        </a:rPr>
                        <a:t>ДНХ-ийн</a:t>
                      </a:r>
                      <a:r>
                        <a:rPr lang="mn-MN" sz="3200" baseline="0" dirty="0" smtClean="0">
                          <a:latin typeface="Arial" pitchFamily="34" charset="0"/>
                          <a:cs typeface="Arial" pitchFamily="34" charset="0"/>
                        </a:rPr>
                        <a:t> молекул 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3200" b="1" i="1" dirty="0" smtClean="0">
                          <a:latin typeface="Arial" pitchFamily="34" charset="0"/>
                          <a:cs typeface="Arial" pitchFamily="34" charset="0"/>
                        </a:rPr>
                        <a:t>Хромосом</a:t>
                      </a:r>
                      <a:endParaRPr lang="en-US" sz="3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n-MN" sz="3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4492">
                <a:tc>
                  <a:txBody>
                    <a:bodyPr/>
                    <a:lstStyle/>
                    <a:p>
                      <a:r>
                        <a:rPr lang="mn-MN" sz="3200" dirty="0" smtClean="0">
                          <a:latin typeface="Arial" pitchFamily="34" charset="0"/>
                          <a:cs typeface="Arial" pitchFamily="34" charset="0"/>
                        </a:rPr>
                        <a:t>Ген 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3200" b="1" i="1" dirty="0" smtClean="0">
                          <a:latin typeface="Arial" pitchFamily="34" charset="0"/>
                          <a:cs typeface="Arial" pitchFamily="34" charset="0"/>
                        </a:rPr>
                        <a:t>ДНХ</a:t>
                      </a:r>
                      <a:endParaRPr lang="en-US" sz="3200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n-MN" sz="3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400" b="1" dirty="0" smtClean="0">
                <a:latin typeface="Arial" pitchFamily="34" charset="0"/>
                <a:cs typeface="Arial" pitchFamily="34" charset="0"/>
              </a:rPr>
              <a:t>Алхам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mn-MN" sz="4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171688" cy="3276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mn-M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Багааараа ярилцан гарын доорх материал ашиглан хромосомын бүтцийг биетээр загварчилж тайлбарлах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mn-MN" sz="4900" b="1" dirty="0" smtClean="0">
                <a:latin typeface="Arial" pitchFamily="34" charset="0"/>
                <a:cs typeface="Arial" pitchFamily="34" charset="0"/>
              </a:rPr>
              <a:t>Дүгнэлт</a:t>
            </a:r>
            <a:r>
              <a:rPr lang="mn-MN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638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mn-MN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mn-MN" sz="4000" b="1" dirty="0" smtClean="0">
                <a:latin typeface="Arial" pitchFamily="34" charset="0"/>
                <a:cs typeface="Arial" pitchFamily="34" charset="0"/>
              </a:rPr>
              <a:t>Хромосом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 нь удамшлын мэдээллийг агуулдаг бодис болох </a:t>
            </a:r>
            <a:r>
              <a:rPr lang="mn-MN" sz="4000" b="1" dirty="0" smtClean="0">
                <a:latin typeface="Arial" pitchFamily="34" charset="0"/>
                <a:cs typeface="Arial" pitchFamily="34" charset="0"/>
              </a:rPr>
              <a:t>ДНХ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-ийн молекулаас тогтоно. ДНХ-ийн тодорхой нэг хэсгийг</a:t>
            </a:r>
            <a:r>
              <a:rPr lang="mn-MN" sz="4000" b="1" dirty="0" smtClean="0">
                <a:latin typeface="Arial" pitchFamily="34" charset="0"/>
                <a:cs typeface="Arial" pitchFamily="34" charset="0"/>
              </a:rPr>
              <a:t> ген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 гэж нэрлэнэ. </a:t>
            </a:r>
          </a:p>
          <a:p>
            <a:pPr marL="825246" indent="-742950" algn="just">
              <a:buNone/>
            </a:pPr>
            <a:r>
              <a:rPr lang="mn-MN" sz="4000" dirty="0" smtClean="0">
                <a:latin typeface="Arial" pitchFamily="34" charset="0"/>
                <a:cs typeface="Arial" pitchFamily="34" charset="0"/>
              </a:rPr>
              <a:t>Чи хэнийг дуурайсан бэ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None/>
            </a:pPr>
            <a:r>
              <a:rPr lang="mn-MN" sz="4000" dirty="0" smtClean="0">
                <a:latin typeface="Arial" pitchFamily="34" charset="0"/>
                <a:cs typeface="Arial" pitchFamily="34" charset="0"/>
              </a:rPr>
              <a:t>Яг юуг нь дуурайсан бэ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None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14488" cy="762000"/>
          </a:xfrm>
        </p:spPr>
        <p:txBody>
          <a:bodyPr>
            <a:normAutofit/>
          </a:bodyPr>
          <a:lstStyle/>
          <a:p>
            <a:r>
              <a:rPr lang="mn-MN" b="1" dirty="0" smtClean="0">
                <a:effectLst/>
                <a:latin typeface="Arial" pitchFamily="34" charset="0"/>
                <a:cs typeface="Arial" pitchFamily="34" charset="0"/>
              </a:rPr>
              <a:t>Үргэжлэл</a:t>
            </a:r>
            <a:r>
              <a:rPr lang="mn-M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8171688" cy="5562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mn-MN" sz="4000" dirty="0" smtClean="0">
                <a:latin typeface="Arial" pitchFamily="34" charset="0"/>
                <a:cs typeface="Arial" pitchFamily="34" charset="0"/>
              </a:rPr>
              <a:t>Эрт дээр үеэс монголчууд өөрсдийн гэсэн соёл түүхтэй, онцлог зан чанартай ард түмэн билээ.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Монголчуудын сайхан сэтгэл, дайчин эрэлхэг зан, аливаа зүйлтэй дасан зохицох чадвар зэрэг өвөг дээдсээс дамжин ирсэн гентэй холбоотой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>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59898"/>
            <a:ext cx="7696200" cy="1240302"/>
          </a:xfrm>
        </p:spPr>
        <p:txBody>
          <a:bodyPr>
            <a:normAutofit fontScale="90000"/>
          </a:bodyPr>
          <a:lstStyle/>
          <a:p>
            <a:pPr algn="ctr"/>
            <a:r>
              <a:rPr lang="mn-MN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mn-MN" sz="4400" b="1" dirty="0" smtClean="0">
                <a:latin typeface="Arial" pitchFamily="34" charset="0"/>
                <a:cs typeface="Arial" pitchFamily="34" charset="0"/>
              </a:rPr>
            </a:br>
            <a:r>
              <a:rPr lang="mn-MN" sz="4900" b="1" dirty="0" smtClean="0">
                <a:latin typeface="Arial" pitchFamily="34" charset="0"/>
                <a:cs typeface="Arial" pitchFamily="34" charset="0"/>
              </a:rPr>
              <a:t>Гэрийн даалгавар 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828800"/>
            <a:ext cx="7772400" cy="2133600"/>
          </a:xfrm>
        </p:spPr>
        <p:txBody>
          <a:bodyPr>
            <a:normAutofit/>
          </a:bodyPr>
          <a:lstStyle/>
          <a:p>
            <a:pPr algn="ctr"/>
            <a:r>
              <a:rPr lang="mn-MN" sz="4000" dirty="0" smtClean="0">
                <a:latin typeface="Arial" pitchFamily="34" charset="0"/>
                <a:cs typeface="Arial" pitchFamily="34" charset="0"/>
              </a:rPr>
              <a:t>Сурах бичгийн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19-22 </a:t>
            </a:r>
            <a:r>
              <a:rPr lang="mn-MN" sz="4000" dirty="0" smtClean="0">
                <a:latin typeface="Arial" pitchFamily="34" charset="0"/>
                <a:cs typeface="Arial" pitchFamily="34" charset="0"/>
              </a:rPr>
              <a:t> хуудсыг уншиж ирээрэй.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685800"/>
            <a:ext cx="8001000" cy="4876800"/>
          </a:xfrm>
        </p:spPr>
        <p:txBody>
          <a:bodyPr>
            <a:normAutofit fontScale="90000"/>
          </a:bodyPr>
          <a:lstStyle/>
          <a:p>
            <a:r>
              <a:rPr lang="mn-MN" dirty="0" smtClean="0"/>
              <a:t/>
            </a:r>
            <a:br>
              <a:rPr lang="mn-MN" dirty="0" smtClean="0"/>
            </a:br>
            <a:r>
              <a:rPr lang="mn-MN" dirty="0" smtClean="0"/>
              <a:t/>
            </a:r>
            <a:br>
              <a:rPr lang="mn-MN" dirty="0" smtClean="0"/>
            </a:br>
            <a:r>
              <a:rPr lang="mn-MN" dirty="0" smtClean="0"/>
              <a:t/>
            </a:r>
            <a:br>
              <a:rPr lang="mn-MN" dirty="0" smtClean="0"/>
            </a:br>
            <a:r>
              <a:rPr lang="mn-MN" dirty="0" smtClean="0"/>
              <a:t/>
            </a:r>
            <a:br>
              <a:rPr lang="mn-MN" dirty="0" smtClean="0"/>
            </a:br>
            <a:r>
              <a:rPr lang="mn-MN" dirty="0" smtClean="0"/>
              <a:t/>
            </a:r>
            <a:br>
              <a:rPr lang="mn-MN" dirty="0" smtClean="0"/>
            </a:br>
            <a:r>
              <a:rPr lang="mn-MN" sz="4900" b="1" dirty="0" smtClean="0">
                <a:latin typeface="Arial" pitchFamily="34" charset="0"/>
                <a:cs typeface="Arial" pitchFamily="34" charset="0"/>
              </a:rPr>
              <a:t>Алхам 1</a:t>
            </a:r>
            <a:r>
              <a:rPr lang="en-US" sz="49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mn-MN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mn-MN" sz="49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mn-MN" sz="4400" dirty="0" smtClean="0">
                <a:latin typeface="Arial" pitchFamily="34" charset="0"/>
                <a:cs typeface="Arial" pitchFamily="34" charset="0"/>
              </a:rPr>
              <a:t>.Эс доторх хамгийн том эрхтэнцэр юу вэ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mn-MN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mn-MN" sz="4400" dirty="0" smtClean="0"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mn-MN" sz="4400" dirty="0" smtClean="0">
                <a:latin typeface="Arial" pitchFamily="34" charset="0"/>
                <a:cs typeface="Arial" pitchFamily="34" charset="0"/>
              </a:rPr>
              <a:t>.Бөөмийн дотор байгаа зүйлийг нэрлээрэй.</a:t>
            </a:r>
            <a:r>
              <a:rPr lang="mn-MN" dirty="0" smtClean="0">
                <a:latin typeface="Arial" pitchFamily="34" charset="0"/>
                <a:cs typeface="Arial" pitchFamily="34" charset="0"/>
              </a:rPr>
              <a:t/>
            </a:r>
            <a:br>
              <a:rPr lang="mn-MN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mn-MN" dirty="0" smtClean="0"/>
              <a:t> </a:t>
            </a:r>
            <a:br>
              <a:rPr lang="mn-MN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400" b="1" dirty="0" smtClean="0">
                <a:latin typeface="Arial" pitchFamily="34" charset="0"/>
                <a:cs typeface="Arial" pitchFamily="34" charset="0"/>
              </a:rPr>
              <a:t>Алхам1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n-M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Бөөм </a:t>
            </a:r>
          </a:p>
          <a:p>
            <a:pPr>
              <a:buNone/>
            </a:pPr>
            <a:r>
              <a:rPr lang="mn-M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Бөөмхөн </a:t>
            </a:r>
          </a:p>
          <a:p>
            <a:pPr>
              <a:buNone/>
            </a:pPr>
            <a:r>
              <a:rPr lang="mn-M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Бөөмийн бүрхүүл </a:t>
            </a:r>
          </a:p>
          <a:p>
            <a:pPr>
              <a:buFont typeface="Wingdings" pitchFamily="2" charset="2"/>
              <a:buChar char="v"/>
            </a:pPr>
            <a:r>
              <a:rPr lang="mn-MN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Нарийн утас </a:t>
            </a:r>
          </a:p>
          <a:p>
            <a:pPr>
              <a:buFont typeface="Wingdings" pitchFamily="2" charset="2"/>
              <a:buChar char="v"/>
            </a:pPr>
            <a:r>
              <a:rPr lang="mn-MN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Нарийн зураас г.мэт </a:t>
            </a:r>
          </a:p>
          <a:p>
            <a:pPr>
              <a:buFont typeface="Wingdings" pitchFamily="2" charset="2"/>
              <a:buChar char="v"/>
            </a:pPr>
            <a:r>
              <a:rPr lang="mn-M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Хроматид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mn-MN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Хромосом</a:t>
            </a:r>
            <a:r>
              <a:rPr lang="mn-MN" sz="44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772400" cy="2209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mn-MN" sz="66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Хромосомын тухай ойлголт </a:t>
            </a:r>
            <a:endParaRPr lang="en-US" sz="66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8153400" cy="1722438"/>
          </a:xfrm>
        </p:spPr>
        <p:txBody>
          <a:bodyPr>
            <a:normAutofit fontScale="90000"/>
          </a:bodyPr>
          <a:lstStyle/>
          <a:p>
            <a:r>
              <a:rPr lang="mn-MN" sz="4900" b="1" dirty="0" smtClean="0">
                <a:latin typeface="Arial" pitchFamily="34" charset="0"/>
                <a:cs typeface="Arial" pitchFamily="34" charset="0"/>
              </a:rPr>
              <a:t>Зорилго: </a:t>
            </a:r>
            <a:r>
              <a:rPr lang="mn-M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Хромосомын бүтэц үүргийг тайлбарлах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43088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mn-MN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Зорилт: </a:t>
            </a:r>
          </a:p>
          <a:p>
            <a:pPr>
              <a:buFont typeface="Wingdings" pitchFamily="2" charset="2"/>
              <a:buChar char="v"/>
            </a:pPr>
            <a:r>
              <a:rPr lang="mn-M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Хромосомын бүтцийг нэрлэх </a:t>
            </a:r>
          </a:p>
          <a:p>
            <a:pPr>
              <a:buFont typeface="Wingdings" pitchFamily="2" charset="2"/>
              <a:buChar char="v"/>
            </a:pPr>
            <a:r>
              <a:rPr lang="mn-M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Хромосомын үүргийг тайлбарлах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096962"/>
          </a:xfrm>
        </p:spPr>
        <p:txBody>
          <a:bodyPr>
            <a:normAutofit/>
          </a:bodyPr>
          <a:lstStyle/>
          <a:p>
            <a:pPr algn="ctr"/>
            <a:r>
              <a:rPr lang="mn-MN" sz="4400" b="1" dirty="0" smtClean="0"/>
              <a:t>Алхам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1.2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86688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</a:t>
            </a:r>
            <a:r>
              <a:rPr lang="mn-M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Хромосомын бүтцийг өөрийн төсөөллөөр зураглаарай.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sz="4400" b="1" i="1" dirty="0" smtClean="0">
                <a:latin typeface="Arial" pitchFamily="34" charset="0"/>
                <a:cs typeface="Arial" pitchFamily="34" charset="0"/>
              </a:rPr>
              <a:t>Хромосом </a:t>
            </a:r>
            <a:endParaRPr lang="en-US" sz="44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7335865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0688" cy="1066800"/>
          </a:xfrm>
        </p:spPr>
        <p:txBody>
          <a:bodyPr>
            <a:normAutofit/>
          </a:bodyPr>
          <a:lstStyle/>
          <a:p>
            <a:r>
              <a:rPr lang="mn-MN" sz="4400" b="1" dirty="0" smtClean="0">
                <a:latin typeface="Arial" pitchFamily="34" charset="0"/>
                <a:cs typeface="Arial" pitchFamily="34" charset="0"/>
              </a:rPr>
              <a:t>Алхам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mn-MN" sz="4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52688" cy="5029200"/>
          </a:xfrm>
        </p:spPr>
        <p:txBody>
          <a:bodyPr/>
          <a:lstStyle/>
          <a:p>
            <a:pPr>
              <a:buNone/>
            </a:pPr>
            <a:r>
              <a:rPr lang="mn-M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Дараах мэдээлэлтэй танилцаад зургийг тайлбарлаарай. 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:\2015-2016 hicheeliin tuluvluguu\8 chomosomiin tuhai\dna_chromosomes_genes 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286000"/>
            <a:ext cx="6629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4400" b="1" dirty="0" smtClean="0">
                <a:latin typeface="Arial" pitchFamily="34" charset="0"/>
                <a:cs typeface="Arial" pitchFamily="34" charset="0"/>
              </a:rPr>
              <a:t>Алхам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mn-MN" sz="4400" b="1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41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mn-MN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А. Бөөм </a:t>
            </a:r>
          </a:p>
          <a:p>
            <a:pPr>
              <a:buNone/>
            </a:pPr>
            <a:r>
              <a:rPr lang="mn-MN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Б. Хромосом</a:t>
            </a:r>
          </a:p>
          <a:p>
            <a:pPr>
              <a:buNone/>
            </a:pPr>
            <a:r>
              <a:rPr lang="mn-MN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В. Центромер </a:t>
            </a:r>
          </a:p>
          <a:p>
            <a:pPr>
              <a:buNone/>
            </a:pPr>
            <a:r>
              <a:rPr lang="mn-MN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 Хроматид </a:t>
            </a:r>
          </a:p>
          <a:p>
            <a:pPr>
              <a:buNone/>
            </a:pPr>
            <a:r>
              <a:rPr lang="mn-MN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Д. ДНХ-ийн молекул </a:t>
            </a:r>
          </a:p>
          <a:p>
            <a:pPr>
              <a:buNone/>
            </a:pPr>
            <a:r>
              <a:rPr lang="mn-MN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Е. Ген 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</TotalTime>
  <Words>210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Зургийг ажиглаад дараах асуултанд хариулна уу.</vt:lpstr>
      <vt:lpstr>     Алхам 1. 1.Эс доторх хамгийн том эрхтэнцэр юу вэ ? 2.Бөөмийн дотор байгаа зүйлийг нэрлээрэй.    </vt:lpstr>
      <vt:lpstr>Алхам1.</vt:lpstr>
      <vt:lpstr>Slide 4</vt:lpstr>
      <vt:lpstr>Зорилго: Хромосомын бүтэц үүргийг тайлбарлах  </vt:lpstr>
      <vt:lpstr>Алхам1.2</vt:lpstr>
      <vt:lpstr>Хромосом </vt:lpstr>
      <vt:lpstr>Алхам 2.</vt:lpstr>
      <vt:lpstr>Алхам 2. </vt:lpstr>
      <vt:lpstr>Алхам 4.</vt:lpstr>
      <vt:lpstr>Алхам 4.</vt:lpstr>
      <vt:lpstr>Алхам 5.</vt:lpstr>
      <vt:lpstr>Дүгнэлт </vt:lpstr>
      <vt:lpstr>Үргэжлэл </vt:lpstr>
      <vt:lpstr> Гэрийн даалгавар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</cp:revision>
  <dcterms:created xsi:type="dcterms:W3CDTF">2016-09-14T16:49:59Z</dcterms:created>
  <dcterms:modified xsi:type="dcterms:W3CDTF">2019-05-02T02:09:29Z</dcterms:modified>
</cp:coreProperties>
</file>