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305" r:id="rId3"/>
    <p:sldId id="306" r:id="rId4"/>
    <p:sldId id="281" r:id="rId5"/>
    <p:sldId id="285" r:id="rId6"/>
    <p:sldId id="289" r:id="rId7"/>
    <p:sldId id="286" r:id="rId8"/>
    <p:sldId id="290" r:id="rId9"/>
    <p:sldId id="293" r:id="rId10"/>
    <p:sldId id="307" r:id="rId11"/>
    <p:sldId id="295" r:id="rId12"/>
    <p:sldId id="300" r:id="rId13"/>
    <p:sldId id="299" r:id="rId14"/>
    <p:sldId id="308" r:id="rId15"/>
    <p:sldId id="309" r:id="rId16"/>
    <p:sldId id="310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D03DF"/>
    <a:srgbClr val="CC00FF"/>
    <a:srgbClr val="BE1FCF"/>
    <a:srgbClr val="F07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3" autoAdjust="0"/>
    <p:restoredTop sz="94660"/>
  </p:normalViewPr>
  <p:slideViewPr>
    <p:cSldViewPr>
      <p:cViewPr varScale="1">
        <p:scale>
          <a:sx n="68" d="100"/>
          <a:sy n="68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mn-MN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Хөрсний </a:t>
            </a:r>
            <a:r>
              <a:rPr lang="mn-MN" sz="1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үндсэн </a:t>
            </a:r>
            <a:endParaRPr lang="mn-MN" sz="18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>
                <a:solidFill>
                  <a:srgbClr val="FF0000"/>
                </a:solidFill>
              </a:defRPr>
            </a:pPr>
            <a:r>
              <a:rPr lang="mn-MN" sz="1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бүрэлдэхүүний </a:t>
            </a:r>
            <a:r>
              <a:rPr lang="mn-MN" sz="1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харьцаа</a:t>
            </a:r>
          </a:p>
        </c:rich>
      </c:tx>
      <c:layout>
        <c:manualLayout>
          <c:xMode val="edge"/>
          <c:yMode val="edge"/>
          <c:x val="9.1825293682950052E-4"/>
          <c:y val="0.3984848484848495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хөрсний үндсэн бүрэлдэхүүний харьцаа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cat>
            <c:strRef>
              <c:f>Sheet1!$A$2:$A$5</c:f>
              <c:strCache>
                <c:ptCount val="4"/>
                <c:pt idx="0">
                  <c:v> Органик бодис</c:v>
                </c:pt>
                <c:pt idx="1">
                  <c:v>Ус</c:v>
                </c:pt>
                <c:pt idx="2">
                  <c:v>Агаар</c:v>
                </c:pt>
                <c:pt idx="3">
                  <c:v>Эрдэс чулуулаг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4996689602988891"/>
          <c:y val="0.33698282032927801"/>
          <c:w val="0.23982289375990171"/>
          <c:h val="0.5538121371192235"/>
        </c:manualLayout>
      </c:layout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096A15-BBD9-4B7A-BB7F-4103A48257AA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662E51-DD76-433D-B797-8E422494A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935182"/>
            <a:ext cx="5943600" cy="5943600"/>
          </a:xfrm>
        </p:spPr>
        <p:txBody>
          <a:bodyPr>
            <a:normAutofit/>
          </a:bodyPr>
          <a:lstStyle/>
          <a:p>
            <a:pPr algn="ctr"/>
            <a:r>
              <a:rPr lang="mn-MN" sz="80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Хөрсний шинж чанар</a:t>
            </a:r>
          </a:p>
          <a:p>
            <a:pPr algn="ctr"/>
            <a:r>
              <a:rPr lang="mn-MN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mn-MN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n-MN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924800" cy="5940552"/>
          </a:xfrm>
        </p:spPr>
        <p:txBody>
          <a:bodyPr/>
          <a:lstStyle/>
          <a:p>
            <a:r>
              <a:rPr lang="mn-MN" dirty="0" smtClean="0"/>
              <a:t>Даалгавар 2</a:t>
            </a:r>
          </a:p>
          <a:p>
            <a:pPr marL="0" indent="0">
              <a:buNone/>
            </a:pPr>
            <a:r>
              <a:rPr lang="mn-MN" dirty="0" smtClean="0"/>
              <a:t>Баг тус бүр тусгайлан бэлдсэн хөрсний дээжийн ширхэгийн бүрдэлийг тодорхойлох.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user\Pictures\hors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9248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1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Даалгавар 3</a:t>
            </a:r>
            <a:b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даалгавар 3</a:t>
            </a:r>
            <a:r>
              <a:rPr lang="mn-M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Хөрсний ширхэгийн бүрдэл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696200" cy="5026152"/>
          </a:xfrm>
        </p:spPr>
        <p:txBody>
          <a:bodyPr/>
          <a:lstStyle/>
          <a:p>
            <a:pPr>
              <a:buNone/>
            </a:pPr>
            <a:r>
              <a:rPr lang="mn-MN" dirty="0" smtClean="0">
                <a:solidFill>
                  <a:srgbClr val="FF0000"/>
                </a:solidFill>
              </a:rPr>
              <a:t>1,2-р баг</a:t>
            </a:r>
          </a:p>
          <a:p>
            <a:pPr>
              <a:buNone/>
            </a:pPr>
            <a:r>
              <a:rPr lang="mn-MN" dirty="0" smtClean="0"/>
              <a:t>Хөрсний дээжинд тоос 60%, элс 20%, шавар 80%-г эзэлдэг бол тухайн хөрсний ширхэгийн бүрдэл ямар байх вэ?  </a:t>
            </a:r>
          </a:p>
          <a:p>
            <a:pPr>
              <a:buNone/>
            </a:pPr>
            <a:r>
              <a:rPr lang="mn-MN" dirty="0" smtClean="0">
                <a:solidFill>
                  <a:srgbClr val="FF0000"/>
                </a:solidFill>
              </a:rPr>
              <a:t>3,4-р баг</a:t>
            </a:r>
          </a:p>
          <a:p>
            <a:pPr>
              <a:buNone/>
            </a:pPr>
            <a:r>
              <a:rPr lang="mn-MN" dirty="0" smtClean="0"/>
              <a:t>Хөрсний дээжинд тоос 20%, элс 70%, шавар 30%-г эзэлдэг бол тухайн хөрсний ширхэгийн бүрдэл ямар байх вэ?  </a:t>
            </a:r>
          </a:p>
          <a:p>
            <a:pPr>
              <a:buNone/>
            </a:pPr>
            <a:r>
              <a:rPr lang="mn-MN" dirty="0" smtClean="0">
                <a:solidFill>
                  <a:srgbClr val="FF0000"/>
                </a:solidFill>
              </a:rPr>
              <a:t>5,6-р баг</a:t>
            </a:r>
          </a:p>
          <a:p>
            <a:pPr>
              <a:buNone/>
            </a:pPr>
            <a:r>
              <a:rPr lang="mn-MN" dirty="0" smtClean="0"/>
              <a:t>Хөрсний дээжинд тоос 10%, элс 90%, шавар 10%-г эзэлдэг бол тухайн хөрсний ширхэгийн бүрдэл ямар байх вэ?  </a:t>
            </a:r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hors\Soil_structure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086600" cy="487521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2800" y="3429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81600" y="3276600"/>
            <a:ext cx="220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50292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5334000"/>
            <a:ext cx="579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3352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51816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0292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5486400"/>
            <a:ext cx="4114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Баганан</a:t>
            </a:r>
          </a:p>
          <a:p>
            <a:r>
              <a:rPr lang="mn-M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Бөөгнөрсөн</a:t>
            </a:r>
          </a:p>
          <a:p>
            <a:r>
              <a:rPr lang="mn-M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Хавтанлаг 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mn-M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Үйрмэг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304800"/>
            <a:ext cx="449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Хөрсний бүтэц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hors\Soil-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5091"/>
            <a:ext cx="4052454" cy="3505200"/>
          </a:xfrm>
          <a:prstGeom prst="rect">
            <a:avLst/>
          </a:prstGeom>
          <a:noFill/>
        </p:spPr>
      </p:pic>
      <p:pic>
        <p:nvPicPr>
          <p:cNvPr id="8" name="Picture 3" descr="C:\Users\user\Pictures\hors\Soil_tex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" y="0"/>
            <a:ext cx="4045527" cy="33147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00600" y="4572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Pictures\hors\soil_conditio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4779818" cy="3314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457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3581400"/>
            <a:ext cx="4703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dirty="0" smtClean="0"/>
              <a:t>Зураг тус бүрийн бүтцийг тодорхойл.</a:t>
            </a:r>
          </a:p>
          <a:p>
            <a:endParaRPr lang="mn-MN" sz="2800" dirty="0" smtClean="0"/>
          </a:p>
          <a:p>
            <a:endParaRPr lang="mn-MN" sz="28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70451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4800600"/>
            <a:ext cx="470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  1. Баганан буюу хавтанлаг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548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2. Бөөгнөрсөн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3. Үйрмэг 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mn-MN" dirty="0" smtClean="0"/>
              <a:t>Хөрсний доройтол үүсч байгаа шалтгаан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382000" cy="5638800"/>
          </a:xfrm>
        </p:spPr>
      </p:pic>
    </p:spTree>
    <p:extLst>
      <p:ext uri="{BB962C8B-B14F-4D97-AF65-F5344CB8AC3E}">
        <p14:creationId xmlns:p14="http://schemas.microsoft.com/office/powerpoint/2010/main" val="971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6858000"/>
          </a:xfrm>
        </p:spPr>
      </p:pic>
      <p:pic>
        <p:nvPicPr>
          <p:cNvPr id="2050" name="Picture 2" descr="C:\Users\MNCA\Desktop\дадлага 2014- 2015 он\zurag\f9e262e1d089c76f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90600"/>
          </a:xfrm>
        </p:spPr>
        <p:txBody>
          <a:bodyPr>
            <a:noAutofit/>
          </a:bodyPr>
          <a:lstStyle/>
          <a:p>
            <a:r>
              <a:rPr lang="mn-MN" sz="4000" b="1" dirty="0" smtClean="0"/>
              <a:t>Шийдвэрлэх асуудал: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n-MN" sz="4000" dirty="0" smtClean="0"/>
              <a:t>Хөрсний доройтолтоос хэрхэн сэргийлэх вэ?</a:t>
            </a:r>
          </a:p>
          <a:p>
            <a:r>
              <a:rPr lang="mn-MN" sz="4000" dirty="0" smtClean="0"/>
              <a:t>Хөрсийг хамгаалах арга замууд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65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609600"/>
            <a:ext cx="7467600" cy="4873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mn-MN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Хичээлд идэвхитэй оролцсонд баярлалаа.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epositphotos_2053115-Smile-but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53107">
            <a:off x="347007" y="3477860"/>
            <a:ext cx="3752848" cy="263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Autofit/>
          </a:bodyPr>
          <a:lstStyle/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Монгол орны хөрсний хэв шинж, тархалт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6019800"/>
          </a:xfrm>
        </p:spPr>
      </p:pic>
    </p:spTree>
    <p:extLst>
      <p:ext uri="{BB962C8B-B14F-4D97-AF65-F5344CB8AC3E}">
        <p14:creationId xmlns:p14="http://schemas.microsoft.com/office/powerpoint/2010/main" val="5135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467600" cy="487362"/>
          </a:xfrm>
        </p:spPr>
        <p:txBody>
          <a:bodyPr>
            <a:noAutofit/>
          </a:bodyPr>
          <a:lstStyle/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Хөрсний тархалтын эзлэх хувь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4134512"/>
              </p:ext>
            </p:extLst>
          </p:nvPr>
        </p:nvGraphicFramePr>
        <p:xfrm>
          <a:off x="304800" y="609600"/>
          <a:ext cx="8458199" cy="61645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71183"/>
                <a:gridCol w="861483"/>
                <a:gridCol w="5325533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Хөрс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Эзлэх хувь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Тархалт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Өндөр уулын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6,9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Өндөр уулсын оройгоор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Ой, тайгын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8,9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Нутгийн хойд хэсэг,</a:t>
                      </a:r>
                      <a:r>
                        <a:rPr lang="mn-MN" sz="2000" baseline="0" dirty="0" smtClean="0"/>
                        <a:t> Хэнтэйн уулсаар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Хээрийн ба хуурай хээрийн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46,3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Нутгийн зүүн ба өмнөд хэсгийн талархаг газраар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Заримдаг цөлийн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17,1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Гоийн бүсийн өмнө хэсгээр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Цөлийн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11,4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Нутгийн өмнөд хэсэг ба Алтайн цаадах говиор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Нуга, намгийн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2,3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Голын хөндийн нуурын эрэг цэвдэгтэй газраар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Голын татмын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2,0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Голын хөндийгөөр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Хужир, марз мараа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1,7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Хуурай газруудаар алаг цоог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Элс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1,8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Говь цөл, Их нууруудын хотгороор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Хад асга, мөнх цас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0,6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Ян сарьдаг өндөр уулын оройн хэсгээр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Нуур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1,0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/>
                        <a:t>Нуурын талбай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6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7464"/>
            <a:ext cx="4724400" cy="6303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mn-MN" dirty="0" smtClean="0"/>
              <a:t>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1-р баг</a:t>
            </a:r>
          </a:p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Өндөр уулын хөрс </a:t>
            </a:r>
          </a:p>
          <a:p>
            <a:pPr>
              <a:buNone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2-р баг</a:t>
            </a:r>
          </a:p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тайгын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хөрс</a:t>
            </a:r>
          </a:p>
          <a:p>
            <a:pPr marL="0" indent="0">
              <a:buNone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3-р баг</a:t>
            </a:r>
          </a:p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Уулын нуга, нугат хээрийн хөрс</a:t>
            </a:r>
          </a:p>
          <a:p>
            <a:pPr marL="0" indent="0">
              <a:buNone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4-р баг</a:t>
            </a:r>
          </a:p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Хар хүрэн ба хар шороон хөрс</a:t>
            </a:r>
          </a:p>
          <a:p>
            <a:pPr marL="0" indent="0">
              <a:buNone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5-р баг</a:t>
            </a:r>
          </a:p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Цөлөрхөг хээрийн бор хөрс</a:t>
            </a:r>
          </a:p>
          <a:p>
            <a:pPr marL="0" indent="0">
              <a:buNone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6-р баг</a:t>
            </a:r>
          </a:p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Цөлийн саарал хөрс</a:t>
            </a: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81600" y="304800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Даалгавар 1</a:t>
            </a:r>
          </a:p>
          <a:p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Хөрсний хэв шинж тус бүрийн тархалт зүй тогтлыг газрын зурагт заахад бэлдэх</a:t>
            </a:r>
          </a:p>
          <a:p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Хугацаа: 5 минут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3058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mn-MN" dirty="0" smtClean="0"/>
              <a:t>Хөрсний гол онцлогийг нэрлэнэ үү</a:t>
            </a:r>
            <a:r>
              <a:rPr lang="en-US" dirty="0" smtClean="0"/>
              <a:t>!</a:t>
            </a:r>
            <a:r>
              <a:rPr lang="mn-MN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mn-MN" dirty="0" smtClean="0">
                <a:solidFill>
                  <a:srgbClr val="FF0000"/>
                </a:solidFill>
              </a:rPr>
              <a:t>хөрс бол газрын гадаргын үржил шим бүхий өнгөн үе юм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mn-MN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mn-MN" dirty="0" smtClean="0"/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Диаграмыг ашиглаж дүгнэлт гарга</a:t>
            </a:r>
          </a:p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pPr>
              <a:buFont typeface="Wingdings" pitchFamily="2" charset="2"/>
              <a:buChar char="v"/>
            </a:pPr>
            <a:r>
              <a:rPr lang="mn-MN" dirty="0" smtClean="0"/>
              <a:t>Хөрс үүсэхэд нөлөөлөгч хүчин зүйлсийг нэрлэнэ үү</a:t>
            </a:r>
            <a:r>
              <a:rPr lang="en-US" dirty="0" smtClean="0"/>
              <a:t>!</a:t>
            </a:r>
            <a:endParaRPr lang="mn-MN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mn-MN" dirty="0" smtClean="0">
                <a:solidFill>
                  <a:srgbClr val="FF0000"/>
                </a:solidFill>
              </a:rPr>
              <a:t> Уур амьсгал, эх чулуулаг, организм, газрын хотгор гүдгэр, цаг хугацаа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mn-MN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0" y="1905000"/>
          <a:ext cx="9144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3048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Асуулт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63562"/>
          </a:xfrm>
        </p:spPr>
        <p:txBody>
          <a:bodyPr/>
          <a:lstStyle/>
          <a:p>
            <a:pPr algn="ctr"/>
            <a:r>
              <a:rPr lang="mn-M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Хөрсний үе давхарга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Pictures\hors\th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791" y="1350818"/>
            <a:ext cx="1472045" cy="4114800"/>
          </a:xfrm>
          <a:prstGeom prst="rect">
            <a:avLst/>
          </a:prstGeom>
          <a:noFill/>
        </p:spPr>
      </p:pic>
      <p:pic>
        <p:nvPicPr>
          <p:cNvPr id="6" name="Picture 3" descr="C:\Users\user\Pictures\hors\500px-Stagnog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371600"/>
            <a:ext cx="1447800" cy="4114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05400" y="2933700"/>
            <a:ext cx="990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В-үе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0218" y="4152900"/>
            <a:ext cx="1143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С-үе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5105400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4810991" y="3015095"/>
            <a:ext cx="381000" cy="8382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/>
          <p:cNvSpPr/>
          <p:nvPr/>
        </p:nvSpPr>
        <p:spPr>
          <a:xfrm>
            <a:off x="7564582" y="4152900"/>
            <a:ext cx="533400" cy="990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3" descr="C:\Users\user\Pictures\hors\Bama_so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1381991"/>
            <a:ext cx="1714500" cy="4104409"/>
          </a:xfrm>
          <a:prstGeom prst="rect">
            <a:avLst/>
          </a:prstGeom>
          <a:noFill/>
        </p:spPr>
      </p:pic>
      <p:sp>
        <p:nvSpPr>
          <p:cNvPr id="23" name="Right Brace 22"/>
          <p:cNvSpPr/>
          <p:nvPr/>
        </p:nvSpPr>
        <p:spPr>
          <a:xfrm>
            <a:off x="1866901" y="1676400"/>
            <a:ext cx="304800" cy="762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85555" y="1562100"/>
            <a:ext cx="1143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А-үе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533400"/>
          </a:xfrm>
        </p:spPr>
        <p:txBody>
          <a:bodyPr>
            <a:noAutofit/>
          </a:bodyPr>
          <a:lstStyle/>
          <a:p>
            <a:pPr algn="ctr"/>
            <a:r>
              <a:rPr lang="mn-M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Хөрсний өнгө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153400" cy="540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Хөрсний өнгө нь ялзмаг ба төмрийн агууламжаас шалтгаална.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Ялзмаг ихсэх тутам хар бараан, төмрийн исэл их бол улаавтар шаргал болно. Хөрсний өнгө гүн рүүгээ цайвар болох нь ялзмаг багасаж буйн илрэл юм.</a:t>
            </a:r>
          </a:p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Хоёр хөрсийг хооронд нь харьцуулах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hors\th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3048000" cy="2667000"/>
          </a:xfrm>
          <a:prstGeom prst="rect">
            <a:avLst/>
          </a:prstGeom>
          <a:noFill/>
        </p:spPr>
      </p:pic>
      <p:pic>
        <p:nvPicPr>
          <p:cNvPr id="1027" name="Picture 3" descr="C:\Users\user\Pictures\hors\th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66800"/>
            <a:ext cx="3124200" cy="2667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3962400"/>
            <a:ext cx="35052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Дулаан орчин дахь хөрс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Зузаан 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Бүтэц сайн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Химийн өгөршил голлоно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Хөрс үүсэх үйл явц хурдан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Эрдэс бодис элбэг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Хөрсний бичил биетэн элбэг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Хүчиллэг бага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Ялзмаг их</a:t>
            </a:r>
          </a:p>
          <a:p>
            <a:pPr marL="342900" indent="-342900">
              <a:buAutoNum type="arabicPeriod"/>
            </a:pPr>
            <a:endParaRPr lang="mn-MN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3810000"/>
            <a:ext cx="31242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Хүйтэн орчин дахь хөрс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Нимгэн 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Бүтэц муу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 өгөршил голлоно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Хөрс үүсэх явц удаан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Эрдэс бодис бага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Бичил биетэн ядуу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хүчиллэг</a:t>
            </a:r>
          </a:p>
          <a:p>
            <a:pPr marL="342900" indent="-342900">
              <a:buAutoNum type="arabicPeriod"/>
            </a:pPr>
            <a:r>
              <a:rPr lang="mn-M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Ялзмаг бага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mn-M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Хөрсний ширхэгийн бүрдэл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Pictures\hors\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6858000" cy="3183572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4419600"/>
            <a:ext cx="8534400" cy="18591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mn-M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mn-M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. Элс            </a:t>
            </a:r>
            <a:r>
              <a:rPr kumimoji="0" lang="mn-MN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mn-M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Элсэнцэр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mn-M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mn-M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Хөнгөн шавранцар</a:t>
            </a:r>
            <a:r>
              <a:rPr kumimoji="0" lang="mn-MN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mn-M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 Дунд шавранцар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mn-M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mn-M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Хүнд шавранцар                       </a:t>
            </a:r>
            <a:r>
              <a:rPr kumimoji="0" lang="mn-MN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mn-M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 Шавар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2043</TotalTime>
  <Words>494</Words>
  <Application>Microsoft Office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 </vt:lpstr>
      <vt:lpstr>Монгол орны хөрсний хэв шинж, тархалт</vt:lpstr>
      <vt:lpstr>Хөрсний тархалтын эзлэх хувь</vt:lpstr>
      <vt:lpstr>PowerPoint Presentation</vt:lpstr>
      <vt:lpstr>PowerPoint Presentation</vt:lpstr>
      <vt:lpstr>Хөрсний үе давхарга</vt:lpstr>
      <vt:lpstr>Хөрсний өнгө</vt:lpstr>
      <vt:lpstr>Хоёр хөрсийг хооронд нь харьцуулах </vt:lpstr>
      <vt:lpstr>Хөрсний ширхэгийн бүрдэл</vt:lpstr>
      <vt:lpstr>PowerPoint Presentation</vt:lpstr>
      <vt:lpstr>Даалгавар 3     даалгавар 3 Хөрсний ширхэгийн бүрдэл</vt:lpstr>
      <vt:lpstr>PowerPoint Presentation</vt:lpstr>
      <vt:lpstr>PowerPoint Presentation</vt:lpstr>
      <vt:lpstr>Хөрсний доройтол үүсч байгаа шалтгаан</vt:lpstr>
      <vt:lpstr>PowerPoint Presentation</vt:lpstr>
      <vt:lpstr>Шийдвэрлэх асуудал: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house</dc:title>
  <dc:creator>home</dc:creator>
  <cp:lastModifiedBy>MNCA</cp:lastModifiedBy>
  <cp:revision>211</cp:revision>
  <dcterms:created xsi:type="dcterms:W3CDTF">2011-12-05T15:19:24Z</dcterms:created>
  <dcterms:modified xsi:type="dcterms:W3CDTF">2015-03-16T21:52:06Z</dcterms:modified>
</cp:coreProperties>
</file>