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8" r:id="rId41"/>
    <p:sldId id="295" r:id="rId42"/>
    <p:sldId id="296" r:id="rId43"/>
    <p:sldId id="297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0350" y="2551113"/>
            <a:ext cx="3803650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  <a:prstGeom prst="rect">
            <a:avLst/>
          </a:prstGeom>
        </p:spPr>
        <p:txBody>
          <a:bodyPr/>
          <a:lstStyle>
            <a:lvl1pPr algn="l">
              <a:buClr>
                <a:srgbClr val="FFFFFF"/>
              </a:buCl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 sz="3500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93988" y="1600200"/>
            <a:ext cx="632618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3956050" cy="4784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3956050" cy="4784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3213" y="404813"/>
            <a:ext cx="5832475" cy="69215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298575"/>
            <a:ext cx="8207375" cy="48275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865813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4B617-D01F-4AEE-BAA7-D1C5F89F8837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1DB63C-E82A-4A85-9D5D-6AA118AD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334322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81850" y="4638675"/>
            <a:ext cx="19621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1089025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华文细黑" pitchFamily="2" charset="-122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华文细黑" pitchFamily="2" charset="-122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华文细黑" pitchFamily="2" charset="-122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华文细黑" pitchFamily="2" charset="-122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华文细黑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华文细黑" pitchFamily="2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华文细黑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华文细黑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华文细黑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343" y="2967335"/>
            <a:ext cx="6305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mn-MN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Экологийн мөр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irc_mi" descr="http://image.slidesharecdn.com/random-131225061344-phpapp02/95/-1-638.jpg?cb=1387973742"/>
          <p:cNvPicPr/>
          <p:nvPr/>
        </p:nvPicPr>
        <p:blipFill>
          <a:blip r:embed="rId2" cstate="print"/>
          <a:srcRect t="40049" r="48634"/>
          <a:stretch>
            <a:fillRect/>
          </a:stretch>
        </p:blipFill>
        <p:spPr bwMode="auto">
          <a:xfrm>
            <a:off x="0" y="4505325"/>
            <a:ext cx="26860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image.slidesharecdn.com/random-131225061344-phpapp02/95/-1-638.jpg?cb=1387973742"/>
          <p:cNvPicPr/>
          <p:nvPr/>
        </p:nvPicPr>
        <p:blipFill>
          <a:blip r:embed="rId2" cstate="print"/>
          <a:srcRect t="40049" r="48634"/>
          <a:stretch>
            <a:fillRect/>
          </a:stretch>
        </p:blipFill>
        <p:spPr bwMode="auto">
          <a:xfrm>
            <a:off x="6457950" y="0"/>
            <a:ext cx="26860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image.slidesharecdn.com/random-131225061344-phpapp02/95/-10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image.slidesharecdn.com/random-131225061344-phpapp02/95/-11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image.slidesharecdn.com/random-131225061344-phpapp02/95/-12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image.slidesharecdn.com/random-131225061344-phpapp02/95/-13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image.slidesharecdn.com/random-131225061344-phpapp02/95/-14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image.slidesharecdn.com/random-131225061344-phpapp02/95/-15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image.slidesharecdn.com/random-131225061344-phpapp02/95/-16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image.slidesharecdn.com/random-131225061344-phpapp02/95/-17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image.slidesharecdn.com/random-131225061344-phpapp02/95/-18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image.slidesharecdn.com/random-131225061344-phpapp02/95/-19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image.slidesharecdn.com/random-131225061344-phpapp02/95/-2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image.slidesharecdn.com/random-131225061344-phpapp02/95/-20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image.slidesharecdn.com/random-131225061344-phpapp02/95/-21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image.slidesharecdn.com/random-131225061344-phpapp02/95/-22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image.slidesharecdn.com/random-131225061344-phpapp02/95/-23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65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image.slidesharecdn.com/random-131225061344-phpapp02/95/-24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image.slidesharecdn.com/random-131225061344-phpapp02/95/-25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image.slidesharecdn.com/random-131225061344-phpapp02/95/-26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image.slidesharecdn.com/random-131225061344-phpapp02/95/-27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image.slidesharecdn.com/random-131225061344-phpapp02/95/-28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://image.slidesharecdn.com/random-131225061344-phpapp02/95/-29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image.slidesharecdn.com/random-131225061344-phpapp02/95/-3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http://image.slidesharecdn.com/random-131225061344-phpapp02/95/-30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image.slidesharecdn.com/random-131225061344-phpapp02/95/-31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http://image.slidesharecdn.com/random-131225061344-phpapp02/95/-32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http://image.slidesharecdn.com/random-131225061344-phpapp02/95/-33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http://image.slidesharecdn.com/random-131225061344-phpapp02/95/-34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http://image.slidesharecdn.com/random-131225061344-phpapp02/95/-35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http://image.slidesharecdn.com/random-131225061344-phpapp02/95/-36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http://image.slidesharecdn.com/random-131225061344-phpapp02/95/-37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http://image.slidesharecdn.com/random-131225061344-phpapp02/95/-38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http://image.slidesharecdn.com/random-131225061344-phpapp02/95/-39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image.slidesharecdn.com/random-131225061344-phpapp02/95/-4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http://image.slidesharecdn.com/random-131225061344-phpapp02/95/-43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http://image.slidesharecdn.com/random-131225061344-phpapp02/95/-40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://image.slidesharecdn.com/random-131225061344-phpapp02/95/-41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://image.slidesharecdn.com/random-131225061344-phpapp02/95/-42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http://image.slidesharecdn.com/random-131225061344-phpapp02/95/-44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http://image.slidesharecdn.com/random-131225061344-phpapp02/95/-45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http://image.slidesharecdn.com/random-131225061344-phpapp02/95/-46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 descr="http://image.slidesharecdn.com/random-131225061344-phpapp02/95/-47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 descr="http://image.slidesharecdn.com/random-131225061344-phpapp02/95/-48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http://image.slidesharecdn.com/random-131225061344-phpapp02/95/-49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image.slidesharecdn.com/random-131225061344-phpapp02/95/-5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7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 descr="http://image.slidesharecdn.com/random-131225061344-phpapp02/95/-50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 descr="http://image.slidesharecdn.com/random-131225061344-phpapp02/95/-51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 descr="http://image.slidesharecdn.com/random-131225061344-phpapp02/95/-52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 descr="http://image.slidesharecdn.com/random-131225061344-phpapp02/95/-53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 descr="http://image.slidesharecdn.com/random-131225061344-phpapp02/95/-54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 descr="http://image.slidesharecdn.com/random-131225061344-phpapp02/95/-55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 descr="http://image.slidesharecdn.com/random-131225061344-phpapp02/95/-56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 descr="http://image.slidesharecdn.com/random-131225061344-phpapp02/95/-57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 descr="http://image.slidesharecdn.com/random-131225061344-phpapp02/95/-58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6" name="Picture 2" descr="http://image.slidesharecdn.com/random-131225061344-phpapp02/95/-59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image.slidesharecdn.com/random-131225061344-phpapp02/95/-6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image.slidesharecdn.com/random-131225061344-phpapp02/95/-7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image.slidesharecdn.com/random-131225061344-phpapp02/95/-8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image.slidesharecdn.com/random-131225061344-phpapp02/95/-9-638.jpg?cb=138797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6699"/>
      </a:accent1>
      <a:accent2>
        <a:srgbClr val="45ACDF"/>
      </a:accent2>
      <a:accent3>
        <a:srgbClr val="FFFFFF"/>
      </a:accent3>
      <a:accent4>
        <a:srgbClr val="000000"/>
      </a:accent4>
      <a:accent5>
        <a:srgbClr val="ADB8CA"/>
      </a:accent5>
      <a:accent6>
        <a:srgbClr val="3E9BCA"/>
      </a:accent6>
      <a:hlink>
        <a:srgbClr val="0099CC"/>
      </a:hlink>
      <a:folHlink>
        <a:srgbClr val="66CCFF"/>
      </a:folHlink>
    </a:clrScheme>
    <a:fontScheme name="NordriDesign_免费商务模板系列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NordriDesign_免费商务模板系列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CC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96FF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ADC9FF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093DC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B3C8EB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107</TotalTime>
  <Words>2</Words>
  <Application>Microsoft Office PowerPoint</Application>
  <PresentationFormat>On-screen Show (4:3)</PresentationFormat>
  <Paragraphs>1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Theme1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9</cp:revision>
  <dcterms:created xsi:type="dcterms:W3CDTF">2014-12-19T03:24:28Z</dcterms:created>
  <dcterms:modified xsi:type="dcterms:W3CDTF">2015-11-18T20:42:19Z</dcterms:modified>
</cp:coreProperties>
</file>