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7" r:id="rId4"/>
    <p:sldId id="259" r:id="rId5"/>
    <p:sldId id="260" r:id="rId6"/>
    <p:sldId id="263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8066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726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22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718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668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568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642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60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53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8512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183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D34E6-1E93-45BC-A9E3-B4CFE3A84FE4}" type="datetimeFigureOut">
              <a:rPr lang="x-none" smtClean="0"/>
              <a:t>9/23/2016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64E4C-2F8D-4508-AD20-E35A694A48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84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98" y="21424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mn-M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Агаарын масс ба фронт</a:t>
            </a:r>
            <a:endParaRPr lang="mn-MN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n-M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192000" cy="6825803"/>
          </a:xfrm>
        </p:spPr>
      </p:pic>
      <p:sp>
        <p:nvSpPr>
          <p:cNvPr id="4" name="TextBox 3"/>
          <p:cNvSpPr txBox="1"/>
          <p:nvPr/>
        </p:nvSpPr>
        <p:spPr>
          <a:xfrm>
            <a:off x="2859110" y="1113380"/>
            <a:ext cx="490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mn-MN" dirty="0"/>
          </a:p>
        </p:txBody>
      </p:sp>
      <p:sp>
        <p:nvSpPr>
          <p:cNvPr id="3" name="TextBox 2"/>
          <p:cNvSpPr txBox="1"/>
          <p:nvPr/>
        </p:nvSpPr>
        <p:spPr>
          <a:xfrm>
            <a:off x="1365161" y="502277"/>
            <a:ext cx="9066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Агаарын масс гэдэг нь:</a:t>
            </a:r>
          </a:p>
          <a:p>
            <a:r>
              <a:rPr lang="mn-M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Тухайн газар бүрэлдэн тогтсон температур чийг тоосжилтоороо ижил  их хэмжээний газар нутгийг хамарсан агаарыг хэлнэ</a:t>
            </a:r>
            <a:r>
              <a:rPr lang="mn-MN" sz="2400" dirty="0" smtClean="0"/>
              <a:t>. </a:t>
            </a:r>
            <a:endParaRPr lang="mn-MN" sz="2400" dirty="0"/>
          </a:p>
        </p:txBody>
      </p:sp>
    </p:spTree>
    <p:extLst>
      <p:ext uri="{BB962C8B-B14F-4D97-AF65-F5344CB8AC3E}">
        <p14:creationId xmlns:p14="http://schemas.microsoft.com/office/powerpoint/2010/main" val="40699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5" y="223657"/>
            <a:ext cx="3267075" cy="1325563"/>
          </a:xfrm>
        </p:spPr>
        <p:txBody>
          <a:bodyPr>
            <a:normAutofit/>
          </a:bodyPr>
          <a:lstStyle/>
          <a:p>
            <a:pPr algn="ctr"/>
            <a:r>
              <a:rPr lang="mn-M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Агаарын массын ангилал</a:t>
            </a:r>
            <a:endParaRPr lang="x-none" sz="3200" dirty="0">
              <a:latin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05" y="489097"/>
            <a:ext cx="9879566" cy="5481504"/>
          </a:xfrm>
        </p:spPr>
      </p:pic>
      <p:sp>
        <p:nvSpPr>
          <p:cNvPr id="3" name="Oval 2"/>
          <p:cNvSpPr/>
          <p:nvPr/>
        </p:nvSpPr>
        <p:spPr>
          <a:xfrm>
            <a:off x="5306096" y="693256"/>
            <a:ext cx="1880315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Хүйтэн </a:t>
            </a:r>
            <a:endParaRPr lang="mn-MN" dirty="0"/>
          </a:p>
        </p:txBody>
      </p:sp>
      <p:sp>
        <p:nvSpPr>
          <p:cNvPr id="6" name="Oval 5"/>
          <p:cNvSpPr/>
          <p:nvPr/>
        </p:nvSpPr>
        <p:spPr>
          <a:xfrm>
            <a:off x="540913" y="2640405"/>
            <a:ext cx="2110055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Халуун орны</a:t>
            </a:r>
            <a:endParaRPr lang="mn-MN" dirty="0"/>
          </a:p>
        </p:txBody>
      </p:sp>
      <p:sp>
        <p:nvSpPr>
          <p:cNvPr id="7" name="Oval 6"/>
          <p:cNvSpPr/>
          <p:nvPr/>
        </p:nvSpPr>
        <p:spPr>
          <a:xfrm>
            <a:off x="475048" y="3229849"/>
            <a:ext cx="1880315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экваторын</a:t>
            </a:r>
            <a:endParaRPr lang="mn-MN" dirty="0"/>
          </a:p>
        </p:txBody>
      </p:sp>
      <p:sp>
        <p:nvSpPr>
          <p:cNvPr id="8" name="Oval 7"/>
          <p:cNvSpPr/>
          <p:nvPr/>
        </p:nvSpPr>
        <p:spPr>
          <a:xfrm>
            <a:off x="475048" y="3874211"/>
            <a:ext cx="2061049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Халуун орны</a:t>
            </a:r>
            <a:endParaRPr lang="mn-MN" dirty="0"/>
          </a:p>
        </p:txBody>
      </p:sp>
      <p:sp>
        <p:nvSpPr>
          <p:cNvPr id="9" name="Oval 8"/>
          <p:cNvSpPr/>
          <p:nvPr/>
        </p:nvSpPr>
        <p:spPr>
          <a:xfrm>
            <a:off x="699753" y="1857778"/>
            <a:ext cx="2260242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Сэрүүн орны</a:t>
            </a:r>
            <a:endParaRPr lang="mn-MN" dirty="0"/>
          </a:p>
        </p:txBody>
      </p:sp>
      <p:sp>
        <p:nvSpPr>
          <p:cNvPr id="10" name="Oval 9"/>
          <p:cNvSpPr/>
          <p:nvPr/>
        </p:nvSpPr>
        <p:spPr>
          <a:xfrm>
            <a:off x="5414831" y="5584535"/>
            <a:ext cx="1880315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Хүйтэн </a:t>
            </a:r>
            <a:endParaRPr lang="mn-MN" dirty="0"/>
          </a:p>
        </p:txBody>
      </p:sp>
      <p:sp>
        <p:nvSpPr>
          <p:cNvPr id="11" name="Oval 10"/>
          <p:cNvSpPr/>
          <p:nvPr/>
        </p:nvSpPr>
        <p:spPr>
          <a:xfrm>
            <a:off x="699754" y="4707399"/>
            <a:ext cx="2309678" cy="386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Сэрүүн орны</a:t>
            </a:r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42000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06" y="197700"/>
            <a:ext cx="10515600" cy="633496"/>
          </a:xfrm>
        </p:spPr>
        <p:txBody>
          <a:bodyPr>
            <a:normAutofit fontScale="90000"/>
          </a:bodyPr>
          <a:lstStyle/>
          <a:p>
            <a:pPr algn="ctr"/>
            <a:r>
              <a:rPr lang="x-none" smtClean="0">
                <a:latin typeface="Times New Roman" panose="02020603050405020304" pitchFamily="18" charset="0"/>
              </a:rPr>
              <a:t>Бичлэг</a:t>
            </a:r>
            <a:endParaRPr lang="x-none" dirty="0">
              <a:latin typeface="Times New Roman" panose="02020603050405020304" pitchFamily="18" charset="0"/>
            </a:endParaRPr>
          </a:p>
        </p:txBody>
      </p:sp>
      <p:pic>
        <p:nvPicPr>
          <p:cNvPr id="5" name="AIR MAS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068" y="837127"/>
            <a:ext cx="10097035" cy="5228824"/>
          </a:xfrm>
        </p:spPr>
      </p:pic>
      <p:pic>
        <p:nvPicPr>
          <p:cNvPr id="4" name="AIR MAS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068" y="837127"/>
            <a:ext cx="10097035" cy="522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x-none" dirty="0" smtClean="0">
                <a:latin typeface="Times New Roman" panose="02020603050405020304" pitchFamily="18" charset="0"/>
              </a:rPr>
              <a:t>гаарын фронтын тэмдэглэгээ</a:t>
            </a:r>
            <a:endParaRPr lang="x-none" dirty="0">
              <a:latin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48" y="3296653"/>
            <a:ext cx="1911767" cy="8600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39" y="3215690"/>
            <a:ext cx="2227596" cy="941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2175" y="2598821"/>
            <a:ext cx="210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x-none" dirty="0" smtClean="0">
                <a:latin typeface="Times New Roman" panose="02020603050405020304" pitchFamily="18" charset="0"/>
              </a:rPr>
              <a:t>улаан фронт</a:t>
            </a:r>
            <a:endParaRPr lang="x-none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548" y="2598821"/>
            <a:ext cx="191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>
                <a:latin typeface="Times New Roman" panose="02020603050405020304" pitchFamily="18" charset="0"/>
              </a:rPr>
              <a:t>Хүйтэн фронт</a:t>
            </a:r>
            <a:endParaRPr lang="x-none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863" y="2279650"/>
            <a:ext cx="8763000" cy="1325563"/>
          </a:xfrm>
        </p:spPr>
        <p:txBody>
          <a:bodyPr>
            <a:noAutofit/>
          </a:bodyPr>
          <a:lstStyle/>
          <a:p>
            <a:pPr algn="ctr"/>
            <a:r>
              <a:rPr lang="mn-M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Анхаарал хандуулсанд баярлалаа</a:t>
            </a:r>
            <a:endParaRPr lang="mn-MN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1314450" y="4186238"/>
            <a:ext cx="1814513" cy="1285875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17092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52</Words>
  <Application>Microsoft Office PowerPoint</Application>
  <PresentationFormat>Widescreen</PresentationFormat>
  <Paragraphs>16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Агаарын масс ба фронт</vt:lpstr>
      <vt:lpstr>PowerPoint Presentation</vt:lpstr>
      <vt:lpstr>Агаарын массын ангилал</vt:lpstr>
      <vt:lpstr>Бичлэг</vt:lpstr>
      <vt:lpstr>Агаарын фронтын тэмдэглэгээ</vt:lpstr>
      <vt:lpstr>Анхаарал хандуулсанд баярлалаа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Tserenchimed</cp:lastModifiedBy>
  <cp:revision>30</cp:revision>
  <dcterms:created xsi:type="dcterms:W3CDTF">2015-10-29T06:00:41Z</dcterms:created>
  <dcterms:modified xsi:type="dcterms:W3CDTF">2016-09-23T11:18:37Z</dcterms:modified>
</cp:coreProperties>
</file>