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36" r:id="rId1"/>
  </p:sldMasterIdLst>
  <p:sldIdLst>
    <p:sldId id="270" r:id="rId2"/>
    <p:sldId id="271" r:id="rId3"/>
    <p:sldId id="264" r:id="rId4"/>
    <p:sldId id="256" r:id="rId5"/>
    <p:sldId id="269" r:id="rId6"/>
    <p:sldId id="272" r:id="rId7"/>
    <p:sldId id="257" r:id="rId8"/>
    <p:sldId id="262" r:id="rId9"/>
    <p:sldId id="261" r:id="rId10"/>
    <p:sldId id="274" r:id="rId11"/>
    <p:sldId id="260" r:id="rId12"/>
    <p:sldId id="263" r:id="rId13"/>
    <p:sldId id="275" r:id="rId14"/>
    <p:sldId id="265" r:id="rId15"/>
    <p:sldId id="268" r:id="rId16"/>
    <p:sldId id="258" r:id="rId17"/>
    <p:sldId id="259" r:id="rId18"/>
    <p:sldId id="277" r:id="rId19"/>
    <p:sldId id="276" r:id="rId20"/>
    <p:sldId id="281" r:id="rId21"/>
    <p:sldId id="278" r:id="rId22"/>
    <p:sldId id="267" r:id="rId23"/>
    <p:sldId id="279" r:id="rId24"/>
    <p:sldId id="266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6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0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680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1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86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7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5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3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3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7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7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2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2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81" y="390660"/>
            <a:ext cx="8596668" cy="1320800"/>
          </a:xfrm>
        </p:spPr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Хүүхдүүд та нар ямар ямар эрхтэй вэ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35" y="564364"/>
            <a:ext cx="6659590" cy="5517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52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dirty="0"/>
              <a:t>“Конвенц”</a:t>
            </a:r>
            <a:r>
              <a:rPr lang="mn-MN" dirty="0"/>
              <a:t/>
            </a:r>
            <a:br>
              <a:rPr lang="mn-MN" dirty="0"/>
            </a:br>
            <a:endParaRPr lang="mn-M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Улс </a:t>
            </a:r>
            <a:r>
              <a:rPr lang="mn-MN" sz="4800" dirty="0">
                <a:latin typeface="Arial" panose="020B0604020202020204" pitchFamily="34" charset="0"/>
                <a:cs typeface="Arial" panose="020B0604020202020204" pitchFamily="34" charset="0"/>
              </a:rPr>
              <a:t>хоорондын харилцааны асуудлыг зохицуулах зорилго бүхий олон улсын гэрээний түгээмэл нэр</a:t>
            </a:r>
          </a:p>
          <a:p>
            <a:pPr marL="0" indent="0">
              <a:buNone/>
            </a:pPr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34997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Дараах баримтыг уншаад үзэл бодлоо хэлнэ үү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7-р Ангийн сурагч Болд идсэн чихрийнхээ цаасыг хогийн саванд хийдэггүй харсан зүгрүүгээ шидчихдэг. </a:t>
            </a:r>
            <a:endParaRPr lang="mn-M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5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Дараах баримтыг уншаад үзэл бодлоо хэлнэ </a:t>
            </a:r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үү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mn-M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Сурагч Даваа хичээл дээр дандаа үймүүлдэг. Даваагаас болоод зарим сурагч багшийн яриаг гүйцэд сонсож чаддагүй.Хичээл ойлгоход дандаа саад болдог.</a:t>
            </a:r>
            <a:endParaRPr lang="mn-M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81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Дараах баримтыг уншаад үзэл бодлоо хэлнэ </a:t>
            </a:r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үү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Энхээ онц сурдаггүй. Ангийн цэвэрч сурагчаар шалгарсан. Хүүхдүүдтэй эелдэг харьцдаг учраас хөвгүүд түүнтэй найзлах дуртай. Энхээ хичээлд хоцорч ирж байхыг хэн ч хараагүй.</a:t>
            </a:r>
            <a:endParaRPr lang="mn-M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26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4000" dirty="0">
                <a:latin typeface="Arial" panose="020B0604020202020204" pitchFamily="34" charset="0"/>
                <a:cs typeface="Arial" panose="020B0604020202020204" pitchFamily="34" charset="0"/>
              </a:rPr>
              <a:t>Дараах баримтыг уншаад үзэл бодлоо хэлнэ үү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mn-M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6-р сарын нэгэнд манай ангийхан зугаалгаар яваад идсэн консервьний лааз, уусан ундааныхаа савыг голд хөвүүлж заримыг нь ойд хаясан. </a:t>
            </a:r>
            <a:endParaRPr lang="mn-M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Дараах даалгаврыг ажиглаад зөв харгалзуулна уу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Хүүхдийн эрхийг хэн хамгаалдаг вэ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mn-M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Хүүхэд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эрх үүрэг хоёрын алиныг нь илүү эдлэх ёстой вэ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mn-M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Үүргээ </a:t>
            </a: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биелүүлдэггүй хүүхдийг ямар хүүхэд гэх вэ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mn-M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mn-M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lphaLcParenR"/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Хариуцлагагүй хүүхэд </a:t>
            </a:r>
          </a:p>
          <a:p>
            <a:pPr lvl="0">
              <a:buFont typeface="+mj-lt"/>
              <a:buAutoNum type="alphaLcParenR"/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Эцэг эх төр засаг ахмад хүмүүс </a:t>
            </a:r>
          </a:p>
          <a:p>
            <a:pPr lvl="0">
              <a:buFont typeface="+mj-lt"/>
              <a:buAutoNum type="alphaLcParenR"/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Эрх үүрэг хоёрыг тэнцүү эдлэх ёстой </a:t>
            </a:r>
          </a:p>
          <a:p>
            <a:pPr marL="0" indent="0">
              <a:buNone/>
            </a:pPr>
            <a:r>
              <a:rPr lang="mn-MN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mn-M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1" y="276670"/>
            <a:ext cx="9580669" cy="624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770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3" y="384588"/>
            <a:ext cx="9669780" cy="607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5204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33" y="333935"/>
            <a:ext cx="8596668" cy="2210873"/>
          </a:xfrm>
        </p:spPr>
        <p:txBody>
          <a:bodyPr>
            <a:norm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Зоосыг сайн ажиглаад дараах асуултанд хариулна уу </a:t>
            </a:r>
            <a:b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3" y="1814052"/>
            <a:ext cx="9003632" cy="4852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18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Даалгавар</a:t>
            </a:r>
            <a:endParaRPr lang="mn-M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Зоос хэдэн талтай байна вэ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Өнөөдөр бид нар энэ зоостой төстөй ямар хоёр ойлголтыг авч үзсэн вэ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309558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Энэ эрхэнд хязгаар бий юу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30" y="1608428"/>
            <a:ext cx="5440098" cy="4403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451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Хүүхэд бүр үүргээ хэрхэн биелүүлдэг байсан талаар өөртөө дүгнэлт хийж чадсан уу хүүхдүүд ээ.</a:t>
            </a:r>
          </a:p>
          <a:p>
            <a:pPr marL="0" indent="0">
              <a:buNone/>
            </a:pP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Цаашид хариуцлагатай байж бусдыгаа хүндэтгэн саад болохгүйгээр үүргээ биелүүлнэ гэдэгтээ итгэлтэй байна уу хүүхдүүд ээ </a:t>
            </a:r>
          </a:p>
          <a:p>
            <a:pPr marL="0" indent="0">
              <a:buNone/>
            </a:pPr>
            <a:r>
              <a:rPr lang="mn-MN">
                <a:latin typeface="Arial" panose="020B0604020202020204" pitchFamily="34" charset="0"/>
                <a:cs typeface="Arial" panose="020B0604020202020204" pitchFamily="34" charset="0"/>
              </a:rPr>
              <a:t>За тэгвэл алгаа ташицгааяа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4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Эсвэл тоо эсвэл сүлд </a:t>
            </a:r>
            <a:br>
              <a:rPr lang="mn-MN" dirty="0" smtClean="0"/>
            </a:br>
            <a:r>
              <a:rPr lang="mn-MN" dirty="0" smtClean="0"/>
              <a:t>эсвэл ...эсвэл ... </a:t>
            </a:r>
            <a:endParaRPr lang="mn-M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1317"/>
            <a:ext cx="9322072" cy="4395018"/>
          </a:xfrm>
        </p:spPr>
        <p:txBody>
          <a:bodyPr/>
          <a:lstStyle/>
          <a:p>
            <a:endParaRPr lang="mn-MN" dirty="0"/>
          </a:p>
        </p:txBody>
      </p:sp>
      <p:sp>
        <p:nvSpPr>
          <p:cNvPr id="6" name="Oval 5"/>
          <p:cNvSpPr/>
          <p:nvPr/>
        </p:nvSpPr>
        <p:spPr>
          <a:xfrm>
            <a:off x="530637" y="2324635"/>
            <a:ext cx="3709114" cy="2665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Эрх </a:t>
            </a:r>
            <a:endParaRPr lang="mn-MN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40946" y="2324635"/>
            <a:ext cx="3490175" cy="26659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Үүрэг</a:t>
            </a:r>
            <a:r>
              <a:rPr lang="mn-MN" dirty="0" smtClean="0"/>
              <a:t> </a:t>
            </a:r>
            <a:endParaRPr lang="mn-MN" dirty="0"/>
          </a:p>
        </p:txBody>
      </p:sp>
      <p:sp>
        <p:nvSpPr>
          <p:cNvPr id="10" name="Equal 9"/>
          <p:cNvSpPr/>
          <p:nvPr/>
        </p:nvSpPr>
        <p:spPr>
          <a:xfrm>
            <a:off x="4483148" y="34000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Би хариуцлагатай хүн мөн үү сэдвээр </a:t>
            </a:r>
            <a:r>
              <a:rPr lang="en-US" dirty="0" smtClean="0"/>
              <a:t>4</a:t>
            </a:r>
            <a:r>
              <a:rPr lang="mn-MN" dirty="0" smtClean="0"/>
              <a:t>-8 мөр шүлэг зохио </a:t>
            </a:r>
            <a:endParaRPr lang="mn-M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00" y="2160588"/>
            <a:ext cx="4698237" cy="38814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91472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Гэрийн даалгавар:Хүүхдийн эрх үүргийн холбоог зөв олж байрлуулна уу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13" y="2160588"/>
            <a:ext cx="5129811" cy="3881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24703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49255" y="660162"/>
            <a:ext cx="9601196" cy="460300"/>
          </a:xfrm>
        </p:spPr>
        <p:txBody>
          <a:bodyPr>
            <a:normAutofit fontScale="90000"/>
          </a:bodyPr>
          <a:lstStyle/>
          <a:p>
            <a:r>
              <a:rPr lang="mn-M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Хүүхдийн эрх                                   Хүүхдийн үүрэг </a:t>
            </a:r>
            <a:endParaRPr lang="mn-M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21930" y="1249251"/>
            <a:ext cx="4718304" cy="4621197"/>
          </a:xfrm>
        </p:spPr>
        <p:txBody>
          <a:bodyPr>
            <a:normAutofit fontScale="85000" lnSpcReduction="20000"/>
          </a:bodyPr>
          <a:lstStyle/>
          <a:p>
            <a:r>
              <a:rPr lang="mn-MN" dirty="0"/>
              <a:t>Хүүхэд бүр амрах чөлөөт цагаа зөв зохистой өнгөрүүлэх эрхтэй.</a:t>
            </a:r>
          </a:p>
          <a:p>
            <a:r>
              <a:rPr lang="mn-MN" dirty="0"/>
              <a:t>Хүүхэд бүр хүчирхийлэл аливаа муу нөлөөнөөс хамгаалагдах эрхтэй.</a:t>
            </a:r>
          </a:p>
          <a:p>
            <a:r>
              <a:rPr lang="mn-MN" dirty="0"/>
              <a:t>Хүүхэд бүр суурь боловсролыг үнэ төлбөргүй хүртэх эрхтэй. </a:t>
            </a:r>
          </a:p>
          <a:p>
            <a:r>
              <a:rPr lang="mn-MN" dirty="0"/>
              <a:t>Хүүхэд бүр эрүүл цэвэр орчинд амьдрах эрхтэй. </a:t>
            </a:r>
          </a:p>
          <a:p>
            <a:r>
              <a:rPr lang="mn-MN" dirty="0"/>
              <a:t>Хүүхэд бүр үзэл бодлоо чөлөөтэй илэрхийлэх эрхтэй. </a:t>
            </a:r>
          </a:p>
          <a:p>
            <a:r>
              <a:rPr lang="mn-MN" dirty="0"/>
              <a:t>Хүүхэд бүр эрүүл тэжээллэг хоол хүнсээр хангагдах эрхтэй. </a:t>
            </a:r>
          </a:p>
          <a:p>
            <a:r>
              <a:rPr lang="mn-MN" dirty="0"/>
              <a:t>Хүүхэд бүр өөртэй нь хамаатай асуудлаар шийдвэр гаргахад оролцох эрхтэй. </a:t>
            </a:r>
          </a:p>
          <a:p>
            <a:r>
              <a:rPr lang="mn-MN" dirty="0"/>
              <a:t>Хүүхэд бүр хэрэгцээтэй мэдээллээ эрж хайх олж авах эрхтэй.</a:t>
            </a:r>
          </a:p>
          <a:p>
            <a:r>
              <a:rPr lang="mn-MN" dirty="0"/>
              <a:t>Хүүхэд бүр бусдын хайр халамж, хамгаалалд байх эрхтэй. </a:t>
            </a:r>
          </a:p>
          <a:p>
            <a:pPr>
              <a:buFont typeface="Arial" panose="020B0604020202020204" pitchFamily="34" charset="0"/>
              <a:buChar char="•"/>
            </a:pPr>
            <a:endParaRPr lang="mn-MN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833615" y="1249251"/>
            <a:ext cx="4718304" cy="4778061"/>
          </a:xfrm>
        </p:spPr>
        <p:txBody>
          <a:bodyPr>
            <a:normAutofit fontScale="85000" lnSpcReduction="20000"/>
          </a:bodyPr>
          <a:lstStyle/>
          <a:p>
            <a:r>
              <a:rPr lang="mn-MN" dirty="0"/>
              <a:t>Гэхдээ хүрээлэн буй орчноо хайрлан хамгаалах үүрэгтэй. </a:t>
            </a:r>
          </a:p>
          <a:p>
            <a:r>
              <a:rPr lang="mn-MN" dirty="0"/>
              <a:t>Гэхдээ бусдыг дээрэлхэж доромжилж болохгүй. </a:t>
            </a:r>
          </a:p>
          <a:p>
            <a:r>
              <a:rPr lang="mn-MN" dirty="0"/>
              <a:t>Гэхдээ суурь боловсролыг заавал эзэмших үүрэгтэй. </a:t>
            </a:r>
          </a:p>
          <a:p>
            <a:r>
              <a:rPr lang="mn-MN" dirty="0"/>
              <a:t>Гэхдээ өөрсдийн эрүүл мэндэд санаа тавьж байх үүрэгтэй. </a:t>
            </a:r>
          </a:p>
          <a:p>
            <a:r>
              <a:rPr lang="mn-MN" dirty="0"/>
              <a:t>Гэхдээ орчноо цэвэр цэмцгэр байлгахад туслах үүрэгтэй. </a:t>
            </a:r>
          </a:p>
          <a:p>
            <a:r>
              <a:rPr lang="mn-MN" dirty="0"/>
              <a:t>Гэхдээ бусдын үзэл бодлыг хүндэтгэн сонсох үүрэгтэй. </a:t>
            </a:r>
          </a:p>
          <a:p>
            <a:r>
              <a:rPr lang="mn-MN" dirty="0"/>
              <a:t>Гэхдээ хоол хүнсээ зөв зохистой хэрэглэх үүрэгтэй. </a:t>
            </a:r>
          </a:p>
          <a:p>
            <a:r>
              <a:rPr lang="mn-MN" dirty="0"/>
              <a:t>Гэхдээ гаргасан шийдвэрээ хүндэтгэн биелүүлэх үүрэгтэй. </a:t>
            </a:r>
          </a:p>
          <a:p>
            <a:r>
              <a:rPr lang="mn-MN" dirty="0"/>
              <a:t>Гэхдээ бусдын нэр төрийг гутаан доромжилсон мэдээлэл дамжуулж болохгүй. </a:t>
            </a:r>
          </a:p>
          <a:p>
            <a:r>
              <a:rPr lang="mn-MN" dirty="0"/>
              <a:t>Гэхдээ бусдыг хайрлах хүндэтгэх үүрэгтэй. </a:t>
            </a:r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9482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523522"/>
          </a:xfrm>
        </p:spPr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Анхаарч  оролцсонд баярлалаа 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0" y="3400023"/>
            <a:ext cx="2493793" cy="2699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25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1109"/>
            <a:ext cx="8879147" cy="1308534"/>
          </a:xfrm>
        </p:spPr>
        <p:txBody>
          <a:bodyPr/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Дараах эхийг уншаад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Түвшингийн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тухай дүгнэлт өгнө үү </a:t>
            </a:r>
            <a:endParaRPr lang="mn-M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mn-M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7-р ангид сурдаг Түвшин дуртай үедээ хичээлдээ явдаг.Ангийнхаа хүүхдүүдийг зоддог,бас ээж ааваасаа хүссэн мөнгөө нэхэж чихэр зайрмаг авч иддэг. Нэг удаа багшийн өмнөөс хэрэлдэж зөрүүдлэн ангиас хичээл дундуур гарч явжээ...</a:t>
            </a:r>
            <a:endParaRPr lang="mn-M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997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Хүүхэд бидний </a:t>
            </a:r>
            <a:b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эрх үүрэг 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7" y="3317837"/>
            <a:ext cx="4353913" cy="2957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63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29048"/>
          </a:xfrm>
        </p:spPr>
        <p:txBody>
          <a:bodyPr>
            <a:normAutofit/>
          </a:bodyPr>
          <a:lstStyle/>
          <a:p>
            <a:r>
              <a:rPr lang="mn-MN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Хичээлийн зорилго </a:t>
            </a:r>
            <a:endParaRPr lang="mn-MN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n-MN" sz="5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Сурагч бүр өөрийн эрх үүргийг  ялгаж,  хариуцлагаа ухамсарлаж үүргээ  биелүүлдэг болох. </a:t>
            </a:r>
            <a:endParaRPr lang="mn-MN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4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6000" dirty="0" smtClean="0"/>
              <a:t>Суралцахуйн зорилт </a:t>
            </a:r>
            <a:endParaRPr lang="mn-MN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mn-MN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Хүүхэд бүр  эрх үүргээ ухамсарлаж ойлгох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mn-MN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Үүрэг хариуцлагаа ойлгож хэрэгжүүлэхгүй байхын үр дагаварыг шинжлэн тодорхойлох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mn-MN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Бусдад саад болохгүйгээр үүргээ биелүүлэхийн ач холбогдлыг мэдэх  </a:t>
            </a:r>
          </a:p>
          <a:p>
            <a:pPr marL="0" indent="0">
              <a:buNone/>
            </a:pPr>
            <a:endParaRPr lang="mn-MN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8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81825" y="-1957587"/>
            <a:ext cx="9557195" cy="1468190"/>
          </a:xfrm>
        </p:spPr>
        <p:txBody>
          <a:bodyPr/>
          <a:lstStyle/>
          <a:p>
            <a:endParaRPr lang="mn-M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82132"/>
            <a:ext cx="10038007" cy="489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n-MN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Нэгдсэн үндэсний байгууллагаас 1989онд хүүхдийн эрхийн тухайн конвенцийг баталжээ.</a:t>
            </a:r>
          </a:p>
          <a:p>
            <a:pPr marL="0" indent="0">
              <a:buNone/>
            </a:pPr>
            <a:r>
              <a:rPr lang="mn-MN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5000" dirty="0">
                <a:latin typeface="Arial" panose="020B0604020202020204" pitchFamily="34" charset="0"/>
                <a:cs typeface="Arial" panose="020B0604020202020204" pitchFamily="34" charset="0"/>
              </a:rPr>
              <a:t>Тус баримт бичигт хүүхдийн эрхийг хамгаалах зарчмуудыг </a:t>
            </a:r>
            <a:r>
              <a:rPr lang="mn-MN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тусгасан байдаг. </a:t>
            </a:r>
            <a:r>
              <a:rPr lang="mn-MN" dirty="0"/>
              <a:t> </a:t>
            </a:r>
            <a:endParaRPr lang="mn-MN" dirty="0" smtClean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2839987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20" y="-1207276"/>
            <a:ext cx="9601196" cy="1303867"/>
          </a:xfrm>
        </p:spPr>
        <p:txBody>
          <a:bodyPr/>
          <a:lstStyle/>
          <a:p>
            <a:endParaRPr lang="mn-M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1210614"/>
            <a:ext cx="9601196" cy="4665254"/>
          </a:xfrm>
        </p:spPr>
        <p:txBody>
          <a:bodyPr/>
          <a:lstStyle/>
          <a:p>
            <a:pPr marL="0" indent="0">
              <a:buNone/>
            </a:pPr>
            <a:r>
              <a:rPr lang="mn-M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Монгол улс 1996 онд хүүхдийн эрхийг хамгаалах тухай хууль батлан гаргаж түүний дагуу монгол улсын олон хууль тогтоомжоор хүүхдийн эрхийг хамгаалах болжээ. </a:t>
            </a:r>
          </a:p>
          <a:p>
            <a:pPr marL="0" indent="0">
              <a:buNone/>
            </a:pP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01196" cy="708338"/>
          </a:xfrm>
        </p:spPr>
        <p:txBody>
          <a:bodyPr>
            <a:normAutofit/>
          </a:bodyPr>
          <a:lstStyle/>
          <a:p>
            <a:r>
              <a:rPr lang="mn-MN" dirty="0" smtClean="0"/>
              <a:t>    Үүнд:</a:t>
            </a:r>
            <a:endParaRPr lang="mn-M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6" y="708338"/>
            <a:ext cx="9229510" cy="5795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4555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1109</TotalTime>
  <Words>575</Words>
  <Application>Microsoft Office PowerPoint</Application>
  <PresentationFormat>Widescreen</PresentationFormat>
  <Paragraphs>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Courier New</vt:lpstr>
      <vt:lpstr>Trebuchet MS</vt:lpstr>
      <vt:lpstr>Wingdings 3</vt:lpstr>
      <vt:lpstr>Facet</vt:lpstr>
      <vt:lpstr>Хүүхдүүд та нар ямар ямар эрхтэй вэ ?</vt:lpstr>
      <vt:lpstr>Энэ эрхэнд хязгаар бий юу ?</vt:lpstr>
      <vt:lpstr>Дараах эхийг уншаад Түвшингийн тухай дүгнэлт өгнө үү </vt:lpstr>
      <vt:lpstr>Хүүхэд бидний  эрх үүрэг </vt:lpstr>
      <vt:lpstr>Хичээлийн зорилго </vt:lpstr>
      <vt:lpstr>Суралцахуйн зорилт </vt:lpstr>
      <vt:lpstr>PowerPoint Presentation</vt:lpstr>
      <vt:lpstr>PowerPoint Presentation</vt:lpstr>
      <vt:lpstr>    Үүнд:</vt:lpstr>
      <vt:lpstr>“Конвенц” </vt:lpstr>
      <vt:lpstr>Дараах баримтыг уншаад үзэл бодлоо хэлнэ үү! </vt:lpstr>
      <vt:lpstr>Дараах баримтыг уншаад үзэл бодлоо хэлнэ үү !</vt:lpstr>
      <vt:lpstr>Дараах баримтыг уншаад үзэл бодлоо хэлнэ үү ! </vt:lpstr>
      <vt:lpstr>Дараах баримтыг уншаад үзэл бодлоо хэлнэ үү !</vt:lpstr>
      <vt:lpstr>Дараах даалгаврыг ажиглаад зөв харгалзуулна уу ! </vt:lpstr>
      <vt:lpstr>PowerPoint Presentation</vt:lpstr>
      <vt:lpstr>PowerPoint Presentation</vt:lpstr>
      <vt:lpstr>Зоосыг сайн ажиглаад дараах асуултанд хариулна уу  </vt:lpstr>
      <vt:lpstr>Даалгавар</vt:lpstr>
      <vt:lpstr>PowerPoint Presentation</vt:lpstr>
      <vt:lpstr>Эсвэл тоо эсвэл сүлд  эсвэл ...эсвэл ... </vt:lpstr>
      <vt:lpstr>Би хариуцлагатай хүн мөн үү сэдвээр 4-8 мөр шүлэг зохио </vt:lpstr>
      <vt:lpstr>Гэрийн даалгавар:Хүүхдийн эрх үүргийн холбоог зөв олж байрлуулна уу?</vt:lpstr>
      <vt:lpstr>Хүүхдийн эрх                                   Хүүхдийн үүрэг </vt:lpstr>
      <vt:lpstr>Анхаарч  оролцсонд баярлалаа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altanzul</dc:creator>
  <cp:lastModifiedBy>User</cp:lastModifiedBy>
  <cp:revision>45</cp:revision>
  <dcterms:created xsi:type="dcterms:W3CDTF">2016-02-17T14:57:37Z</dcterms:created>
  <dcterms:modified xsi:type="dcterms:W3CDTF">2019-10-09T11:49:28Z</dcterms:modified>
</cp:coreProperties>
</file>