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81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791D-7FD9-451E-B4AD-7250D32A196C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26CF-C4A7-438A-9CF0-C166467F3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7D1B-F0DF-4A89-B458-5A6FACFE73C7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90F09-3EFE-4865-A09E-6899975C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0F09-3EFE-4865-A09E-6899975C81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6254B8-3B21-4FEF-BAAA-1ABC0B65160F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C83591-FE46-45C3-8D5D-7C07241F0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7696200" cy="1219200"/>
          </a:xfrm>
        </p:spPr>
        <p:txBody>
          <a:bodyPr/>
          <a:lstStyle/>
          <a:p>
            <a:pPr algn="ctr"/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Өмнөх мэдлэгийг сэргээн сануулах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772400" cy="5105400"/>
          </a:xfrm>
        </p:spPr>
        <p:txBody>
          <a:bodyPr>
            <a:noAutofit/>
          </a:bodyPr>
          <a:lstStyle/>
          <a:p>
            <a:pPr marL="514350" indent="-514350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Яагаад өдөр шөнө солигддог вэ?</a:t>
            </a:r>
          </a:p>
          <a:p>
            <a:pPr marL="514350" indent="-514350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 тэнхлэгээ ямар хугацаанд нэг бүтэн эргэдэг вэ? </a:t>
            </a:r>
          </a:p>
          <a:p>
            <a:pPr marL="514350" indent="-514350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 тэнхлэгээ яаж  эргэдэг вэ?</a:t>
            </a:r>
          </a:p>
          <a:p>
            <a:pPr marL="514350" indent="-514350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Дэлхийн улс орнууд яг адилхан цагтай юу?</a:t>
            </a:r>
          </a:p>
          <a:p>
            <a:pPr marL="514350" indent="-514350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Жишээгээр тайлбарлана уу?</a:t>
            </a:r>
          </a:p>
          <a:p>
            <a:pPr marL="514350" indent="-514350"/>
            <a:endParaRPr lang="mn-MN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Дэлхийн цагийн бүсийн тухай ойлголт</a:t>
            </a:r>
            <a:b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бодомж№3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Дэлхийн цагийн бүсийг тогтоохдоо анхны</a:t>
            </a: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голджоос зүүн баруун тийш 7°3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0´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зай авч</a:t>
            </a: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түүнийг цагийн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бүс гэж тооцоод эндээс</a:t>
            </a: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зүүн тийш цагийн бүсийг 1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-24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хүртэл</a:t>
            </a: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дугаарладаг байна. Тэгвэл  зу 55° цагийн</a:t>
            </a: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хэддүгээр бүсэд байх вэ?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Жишээ нь: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7°3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0´ +15°=22°30´</a:t>
            </a:r>
            <a:endParaRPr lang="mn-M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зу7°3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0´- 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22°30´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хооронд цагийн 2-р бүсэд  байна.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Бодомж4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5-р бүсэд өглөөний 8 цаг болж байхад 4,6-р бүсүүдэд хэдэн цаг болох вэ? </a:t>
            </a:r>
          </a:p>
          <a:p>
            <a:pPr>
              <a:buNone/>
            </a:pP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Санамж </a:t>
            </a:r>
          </a:p>
          <a:p>
            <a:pPr>
              <a:buNone/>
            </a:pP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4-р бүс 5-р бүсийн хаана байрлах вэ?</a:t>
            </a:r>
          </a:p>
          <a:p>
            <a:pPr>
              <a:buNone/>
            </a:pP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6-р бүс 5-р бүсийнхээ хаана нь байрлах вэ? гэдгийг сайтар бодож хариулаарай.</a:t>
            </a:r>
          </a:p>
          <a:p>
            <a:pPr>
              <a:buNone/>
            </a:pP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6-5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=1 </a:t>
            </a: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цагаар түрүүлнэ.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зүүн талд байгаа учир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5-4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цагаар хоцорно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баруун талд байгаа учир</a:t>
            </a:r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дүгнэлт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0133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Зэргэлдээ 2цагийн бүс нэг нь нөгөөсөө 1цагийн зөрөөтэй байна.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Баруун талд байрлах бүс нь 1цагаар хоцорно.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Зүүн талд байрлах бүс нь 1цагаар түрүүлнэ.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Их дугаартай бүс нь түрүүлнэ.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Бага дугаартай бүс нь хоцорно.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12-р бүсийн голд орших 18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0°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голджийг өдөр шөнө солигдох шугам гэнэ.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0°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голджийн баруун талд орших Ази, Европ, Африк,Австрали тивүүд 1өдрөөр түрүүлдэг . Харин зүүн талд орших Америк тив 1өдрөөр хоцордог.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Монгол орны цагийн бүсийн тухай</a:t>
            </a:r>
            <a:b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Монгол улс хэддүгээр уртрагт орших вэ?</a:t>
            </a:r>
          </a:p>
          <a:p>
            <a:pPr>
              <a:buNone/>
            </a:pPr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 87°  44´- зу 119°56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´ </a:t>
            </a:r>
          </a:p>
          <a:p>
            <a:pPr>
              <a:buNone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Тэгвэл Монгол улс  хэд хэддүгээр цагийн бүсэд  байрлах вэ?</a:t>
            </a:r>
          </a:p>
          <a:p>
            <a:pPr>
              <a:buNone/>
            </a:pPr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6-р бүс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Ховд, Увс, Баян-Өлгий, Говь-Алтай,Завхан</a:t>
            </a:r>
          </a:p>
          <a:p>
            <a:pPr>
              <a:buNone/>
            </a:pPr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7-р бүс 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Улаанбаатар бусад 14 аймаг</a:t>
            </a:r>
          </a:p>
          <a:p>
            <a:pPr>
              <a:buNone/>
            </a:pPr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8-р бүс 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Дорнод, Сүхбаатар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8382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бататгал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Ховд аймагт 16 цаг болж байхад Улаанбаатар, Чойбалсанд хэдэн цаг болох вэ? Яагаад?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Улаанбаатар хотод өглөөний 9цаг болж байхад  Улиастай, Баруун-Уртад хэдэн цаг болох вэ? Яагаад?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Чойбалсанд 14 цаг болж байхад  Цэцэрлэг, Алтай хотод хэдэн цаг болох  вэ? Яагаад?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Лондонд  өглөөний 7 цаг болж байхад УБ хотод хэдэн цаг болох вэ? Яагаад?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Гэрийн даалгавар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Цагийн бүсийн байрлалыг уртрагаар  нь тооцоолж 24-р бүс хүртэл үргэлжлүүлэн гаргаарай. Ямар бэрхшээл тулгарсаныг багштайгаа асууж ярилцахад бэлтгэж ир.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УБ хотод 12 цаг болж байхад Лондон, Бээжин, Токио, Сөүл, Москва, Вашингтон хотуудад хэдэн цаг болох вэ? Бүсийн байрлалыг тооцож гаргаснаа болон газрын зураг ашиглан бодоорой.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mn-MN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Хичээлд идэвхтэй оролцсонд баярлалаа. Цаашдын сурлага, хөдөлмөрт чинь өндрөөс өндөр амжилт хүсье.</a:t>
            </a:r>
            <a:r>
              <a:rPr lang="mn-MN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mn-MN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Сэдэв: Цагийн бүс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114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n-MN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Яагаад цагийн ялгаа үүсдэг вэ?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Цагийн бүс гэж юу вэ?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Дэлхийн цагийн бүсийн тухай ойлголт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Монгол орны цагийн бүсийн тухай</a:t>
            </a:r>
          </a:p>
          <a:p>
            <a:pPr marL="514350" indent="-514350">
              <a:buFont typeface="+mj-lt"/>
              <a:buAutoNum type="arabicPeriod"/>
            </a:pPr>
            <a:endParaRPr lang="mn-MN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-16-ju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5943600" cy="5943600"/>
          </a:xfrm>
        </p:spPr>
      </p:pic>
      <p:cxnSp>
        <p:nvCxnSpPr>
          <p:cNvPr id="6" name="Straight Arrow Connector 5"/>
          <p:cNvCxnSpPr/>
          <p:nvPr/>
        </p:nvCxnSpPr>
        <p:spPr>
          <a:xfrm rot="10800000">
            <a:off x="6019800" y="2209800"/>
            <a:ext cx="2057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96200" y="30480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rot="10800000">
            <a:off x="6324600" y="3505200"/>
            <a:ext cx="13716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096000" y="4038600"/>
            <a:ext cx="2057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763000" cy="838200"/>
          </a:xfrm>
        </p:spPr>
        <p:txBody>
          <a:bodyPr>
            <a:noAutofit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Яагаад цагийн ялгаа үүсдэг вэ?</a:t>
            </a:r>
            <a:b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Дүгнэлт:</a:t>
            </a:r>
          </a:p>
          <a:p>
            <a:pPr>
              <a:buNone/>
            </a:pPr>
            <a:r>
              <a:rPr lang="mn-M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Дэлхий тэнхлэгээ баруунаас зүүн тийш эргэхэд  нар түүнийг зүүнээс баруун тийш дэс дараалан гэрэлтүүлдэг тул дэлхий дээр цагийн ялгаа үүсдэг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Цагийн бүс гэж юу вэ?</a:t>
            </a:r>
            <a:b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бодомж №1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Дэлхий тэнхлэгээ 24цагт 1бүтэн эргэдэг</a:t>
            </a:r>
          </a:p>
          <a:p>
            <a:pPr>
              <a:buNone/>
            </a:pP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бол1цагт дэлхий тэнхлэгээ хэдэн градус</a:t>
            </a:r>
          </a:p>
          <a:p>
            <a:pPr>
              <a:buNone/>
            </a:pP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эргэдэг вэ?</a:t>
            </a:r>
          </a:p>
          <a:p>
            <a:pPr>
              <a:buNone/>
            </a:pP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24 цагт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—360°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цагт        ?</a:t>
            </a:r>
          </a:p>
          <a:p>
            <a:pPr>
              <a:buNone/>
            </a:pP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1×360:24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=15° </a:t>
            </a:r>
          </a:p>
          <a:p>
            <a:pPr>
              <a:buNone/>
            </a:pP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Дүгнэлт: Дэлхий 1цагт тэнхлэгээ 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15°</a:t>
            </a: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 эргэдэг.</a:t>
            </a:r>
            <a:endParaRPr lang="en-US" sz="33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4191000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3429000" y="3124200"/>
            <a:ext cx="381000" cy="914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/>
          <a:lstStyle/>
          <a:p>
            <a:pPr algn="ctr">
              <a:buNone/>
            </a:pPr>
            <a:r>
              <a:rPr lang="mn-MN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Бодомж №2</a:t>
            </a:r>
          </a:p>
          <a:p>
            <a:pPr>
              <a:buNone/>
            </a:pP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 1цагт тэнхлэгээ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15°</a:t>
            </a: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эргэдгийг</a:t>
            </a:r>
          </a:p>
          <a:p>
            <a:pPr>
              <a:buNone/>
            </a:pP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үндэслэн дэлхийг уртрагийн дагуу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15°</a:t>
            </a:r>
            <a:endParaRPr lang="mn-MN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зайтай хэдэн хэсэгт хувааж болох вэ?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360°</a:t>
            </a: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15°=24</a:t>
            </a: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бүс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mn-MN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Дүгнэлт: Дэлхий тэнхлэгээ 1цагт 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15°</a:t>
            </a:r>
            <a:r>
              <a:rPr lang="mn-MN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эргэдгийг үндэслэн цагийн ялгааг тогтоохын тулд 24 бүс болгож хуваасныг цагийн бүс гэнэ.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6096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Дэлхийн цагийн бүс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574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Өмнөх мэдлэгийг сэргээн сануулах</vt:lpstr>
      <vt:lpstr>Сэдэв: Цагийн бүс</vt:lpstr>
      <vt:lpstr>Slide 3</vt:lpstr>
      <vt:lpstr>Slide 4</vt:lpstr>
      <vt:lpstr>Slide 5</vt:lpstr>
      <vt:lpstr>Яагаад цагийн ялгаа үүсдэг вэ? </vt:lpstr>
      <vt:lpstr>Цагийн бүс гэж юу вэ? бодомж №1</vt:lpstr>
      <vt:lpstr>Slide 8</vt:lpstr>
      <vt:lpstr>Дэлхийн цагийн бүс</vt:lpstr>
      <vt:lpstr>Дэлхийн цагийн бүсийн тухай ойлголт бодомж№3</vt:lpstr>
      <vt:lpstr>Бодомж4</vt:lpstr>
      <vt:lpstr>дүгнэлт</vt:lpstr>
      <vt:lpstr>Монгол орны цагийн бүсийн тухай </vt:lpstr>
      <vt:lpstr>бататгал</vt:lpstr>
      <vt:lpstr>Гэрийн даалгавар</vt:lpstr>
      <vt:lpstr>Хичээлд идэвхтэй оролцсонд баярлалаа. Цаашдын сурлага, хөдөлмөрт чинь өндрөөс өндөр амжилт хүсье.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Сэдэв: Цагийн бүс</dc:title>
  <dc:creator>Undrahzul</dc:creator>
  <cp:lastModifiedBy>Undrahzul</cp:lastModifiedBy>
  <cp:revision>33</cp:revision>
  <dcterms:created xsi:type="dcterms:W3CDTF">2011-10-26T10:57:10Z</dcterms:created>
  <dcterms:modified xsi:type="dcterms:W3CDTF">2011-10-27T01:57:58Z</dcterms:modified>
</cp:coreProperties>
</file>